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63" r:id="rId6"/>
    <p:sldId id="275" r:id="rId7"/>
    <p:sldId id="282" r:id="rId8"/>
    <p:sldId id="286" r:id="rId9"/>
    <p:sldId id="283" r:id="rId10"/>
    <p:sldId id="284" r:id="rId11"/>
    <p:sldId id="285" r:id="rId12"/>
    <p:sldId id="278" r:id="rId13"/>
    <p:sldId id="279" r:id="rId14"/>
    <p:sldId id="274" r:id="rId15"/>
    <p:sldId id="280" r:id="rId16"/>
    <p:sldId id="304" r:id="rId17"/>
    <p:sldId id="287" r:id="rId18"/>
    <p:sldId id="306" r:id="rId19"/>
    <p:sldId id="307" r:id="rId20"/>
    <p:sldId id="305" r:id="rId21"/>
    <p:sldId id="295" r:id="rId22"/>
    <p:sldId id="296" r:id="rId23"/>
    <p:sldId id="292" r:id="rId24"/>
    <p:sldId id="291" r:id="rId25"/>
    <p:sldId id="288" r:id="rId26"/>
    <p:sldId id="293" r:id="rId27"/>
    <p:sldId id="294" r:id="rId28"/>
    <p:sldId id="290" r:id="rId29"/>
    <p:sldId id="297" r:id="rId30"/>
    <p:sldId id="281" r:id="rId31"/>
    <p:sldId id="299" r:id="rId32"/>
    <p:sldId id="300" r:id="rId33"/>
    <p:sldId id="301" r:id="rId34"/>
    <p:sldId id="302" r:id="rId35"/>
    <p:sldId id="303" r:id="rId36"/>
    <p:sldId id="265" r:id="rId37"/>
  </p:sldIdLst>
  <p:sldSz cx="12192000" cy="6858000"/>
  <p:notesSz cx="6858000" cy="9144000"/>
  <p:defaultTextStyle>
    <a:defPPr rtl="0"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26" autoAdjust="0"/>
    <p:restoredTop sz="94605" autoAdjust="0"/>
  </p:normalViewPr>
  <p:slideViewPr>
    <p:cSldViewPr snapToGrid="0">
      <p:cViewPr varScale="1">
        <p:scale>
          <a:sx n="82" d="100"/>
          <a:sy n="82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59C36D5-D6B9-491E-964B-202B29E2A3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A8BD9C-FDB4-474E-B88E-C3E44C25F1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BEA43-D9F1-4A44-ACBB-4264C9C8471B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2023/2/22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198CBE7-276E-4A91-A2D2-99A768635C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90FE22-34F9-4ED4-94C3-F97D685311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2AB9D-4151-4DF4-A6D4-A6DC8FB350F9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31402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17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3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3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17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3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17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3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17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3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02:28:17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CD684FB9-B96D-4AF7-B9DE-9D9DFCBF9F7A}" type="datetime1">
              <a:rPr lang="zh-CN" altLang="en-US" smtClean="0"/>
              <a:pPr/>
              <a:t>2023/2/22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A1D9C621-05A6-492F-AC90-292C67AE06DF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80305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01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57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005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027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91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400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77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033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05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014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98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771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66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921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342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37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199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266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824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18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39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99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379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372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83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004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8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461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3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34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746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431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9C621-05A6-492F-AC90-292C67AE06DF}" type="slidenum">
              <a:rPr lang="en-US" altLang="zh-CN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1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rickwork-HD-R1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任意多边形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任意多边形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任意多边形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任意多边形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rtlCol="0" anchor="b">
            <a:normAutofit/>
          </a:bodyPr>
          <a:lstStyle>
            <a:lvl1pPr algn="r">
              <a:defRPr sz="80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 rtlCol="0"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7C631F4D-F1FD-4AFA-87DE-BA4EF7BF47D5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rtl="0"/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25" name="五角星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​​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单击图标以添加图片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85780" y="4702923"/>
            <a:ext cx="10394728" cy="682472"/>
          </a:xfrm>
        </p:spPr>
        <p:txBody>
          <a:bodyPr rtlCol="0"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AFEA76-299C-453A-A1A1-FB5E35EC845E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85779" y="4106333"/>
            <a:ext cx="10394729" cy="127360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B4695-00FB-4FA6-A37B-AE758C72F77D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3" hasCustomPrompt="1"/>
          </p:nvPr>
        </p:nvSpPr>
        <p:spPr>
          <a:xfrm>
            <a:off x="1550264" y="3610032"/>
            <a:ext cx="8667956" cy="37776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85801" y="4106334"/>
            <a:ext cx="10396882" cy="126825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EBBA1B-CAE3-4BD0-8AA8-3D3B06BFC6C4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  <p:sp>
        <p:nvSpPr>
          <p:cNvPr id="13" name="文本框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zh-CN" altLang="en-US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CN" altLang="en-US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4247468"/>
            <a:ext cx="10394707" cy="114064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3A0C66-0CA1-4C67-8082-FE1C188F1DDA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7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85802" y="206339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15" hasCustomPrompt="1"/>
          </p:nvPr>
        </p:nvSpPr>
        <p:spPr>
          <a:xfrm>
            <a:off x="685802" y="2639658"/>
            <a:ext cx="3310128" cy="273492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234622" y="206339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0" name="文本占位符 3"/>
          <p:cNvSpPr>
            <a:spLocks noGrp="1"/>
          </p:cNvSpPr>
          <p:nvPr>
            <p:ph type="body" sz="half" idx="16" hasCustomPrompt="1"/>
          </p:nvPr>
        </p:nvSpPr>
        <p:spPr>
          <a:xfrm>
            <a:off x="4234621" y="2639658"/>
            <a:ext cx="3310128" cy="273492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7770380" y="206339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7" hasCustomPrompt="1"/>
          </p:nvPr>
        </p:nvSpPr>
        <p:spPr>
          <a:xfrm>
            <a:off x="7770380" y="2639658"/>
            <a:ext cx="3310128" cy="273492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706A7A-2BB0-4441-A1CB-6885FA5EDB89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9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91840" y="381302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0" name="图片占位符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 noProof="0"/>
              <a:t>单击图标以添加图片</a:t>
            </a:r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18" hasCustomPrompt="1"/>
          </p:nvPr>
        </p:nvSpPr>
        <p:spPr>
          <a:xfrm>
            <a:off x="691840" y="4389287"/>
            <a:ext cx="3310128" cy="98529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2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237410" y="381302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3" name="图片占位符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 noProof="0"/>
              <a:t>单击图标以添加图片</a:t>
            </a:r>
          </a:p>
        </p:txBody>
      </p:sp>
      <p:sp>
        <p:nvSpPr>
          <p:cNvPr id="24" name="文本占位符 3"/>
          <p:cNvSpPr>
            <a:spLocks noGrp="1"/>
          </p:cNvSpPr>
          <p:nvPr>
            <p:ph type="body" sz="half" idx="19" hasCustomPrompt="1"/>
          </p:nvPr>
        </p:nvSpPr>
        <p:spPr>
          <a:xfrm>
            <a:off x="4235999" y="4389286"/>
            <a:ext cx="3310128" cy="9853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7768944" y="3813025"/>
            <a:ext cx="33101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6" name="图片占位符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CN" altLang="en-US" noProof="0"/>
              <a:t>单击图标以添加图片</a:t>
            </a:r>
          </a:p>
        </p:txBody>
      </p:sp>
      <p:sp>
        <p:nvSpPr>
          <p:cNvPr id="27" name="文本占位符 3"/>
          <p:cNvSpPr>
            <a:spLocks noGrp="1"/>
          </p:cNvSpPr>
          <p:nvPr>
            <p:ph type="body" sz="half" idx="20" hasCustomPrompt="1"/>
          </p:nvPr>
        </p:nvSpPr>
        <p:spPr>
          <a:xfrm>
            <a:off x="7768819" y="4389284"/>
            <a:ext cx="3310128" cy="9853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92BFBC-D75D-43A9-9DE1-C496C615852F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1" name="垂直文本占位符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685800" y="2063396"/>
            <a:ext cx="10394707" cy="3311190"/>
          </a:xfrm>
        </p:spPr>
        <p:txBody>
          <a:bodyPr vert="eaVert" rtlCol="0" anchor="t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AC62AA-A3AA-493E-A1F9-BE786A4F9081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8" name="垂直文本占位符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685800" y="685800"/>
            <a:ext cx="7904431" cy="4688785"/>
          </a:xfrm>
        </p:spPr>
        <p:txBody>
          <a:bodyPr vert="eaVert" rtlCol="0" anchor="t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F34C1B-B1EA-4F7C-ADBE-3DC44F187BDB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2" name="内容占位符 2"/>
          <p:cNvSpPr>
            <a:spLocks noGrp="1"/>
          </p:cNvSpPr>
          <p:nvPr>
            <p:ph sz="quarter" idx="13" hasCustomPrompt="1"/>
          </p:nvPr>
        </p:nvSpPr>
        <p:spPr>
          <a:xfrm>
            <a:off x="685800" y="2063396"/>
            <a:ext cx="10394707" cy="3311189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E90CD4-CC1C-4EDA-9827-8E430B926B83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85801" y="3742267"/>
            <a:ext cx="10394707" cy="16396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1135C1-16E7-4A61-9E04-25612C418034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2" name="内容占位符 2"/>
          <p:cNvSpPr>
            <a:spLocks noGrp="1"/>
          </p:cNvSpPr>
          <p:nvPr>
            <p:ph sz="quarter" idx="13" hasCustomPrompt="1"/>
          </p:nvPr>
        </p:nvSpPr>
        <p:spPr>
          <a:xfrm>
            <a:off x="685800" y="2063396"/>
            <a:ext cx="5088714" cy="3311189"/>
          </a:xfrm>
        </p:spPr>
        <p:txBody>
          <a:bodyPr rtlCol="0" anchor="t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13" name="内容占位符 3"/>
          <p:cNvSpPr>
            <a:spLocks noGrp="1"/>
          </p:cNvSpPr>
          <p:nvPr>
            <p:ph sz="quarter" idx="14" hasCustomPrompt="1"/>
          </p:nvPr>
        </p:nvSpPr>
        <p:spPr>
          <a:xfrm>
            <a:off x="5993971" y="2063396"/>
            <a:ext cx="5086538" cy="3311189"/>
          </a:xfrm>
        </p:spPr>
        <p:txBody>
          <a:bodyPr rtlCol="0" anchor="t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D50063-9B08-4267-939F-42B41CAB12B4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18356" y="2063396"/>
            <a:ext cx="4856158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2" name="内容占位符 3"/>
          <p:cNvSpPr>
            <a:spLocks noGrp="1"/>
          </p:cNvSpPr>
          <p:nvPr>
            <p:ph sz="quarter" idx="13" hasCustomPrompt="1"/>
          </p:nvPr>
        </p:nvSpPr>
        <p:spPr>
          <a:xfrm>
            <a:off x="685802" y="2861733"/>
            <a:ext cx="5088712" cy="2512852"/>
          </a:xfrm>
        </p:spPr>
        <p:txBody>
          <a:bodyPr rtlCol="0" anchor="t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18191" y="2063396"/>
            <a:ext cx="4864491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3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5993969" y="2861733"/>
            <a:ext cx="5088713" cy="2512852"/>
          </a:xfrm>
        </p:spPr>
        <p:txBody>
          <a:bodyPr rtlCol="0" anchor="t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6F8F92-8A54-42C5-B0E4-875A919AF328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D18770-1B88-45A6-9653-00D794034AD6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156A63-3816-4649-AEE0-2FD5034302AA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sz="quarter" idx="13" hasCustomPrompt="1"/>
          </p:nvPr>
        </p:nvSpPr>
        <p:spPr>
          <a:xfrm>
            <a:off x="5046132" y="685800"/>
            <a:ext cx="6034375" cy="4688785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93642" y="2709052"/>
            <a:ext cx="4126861" cy="26655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CA720D-52D8-4F83-B6C6-5C037EA5B5BC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题注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单击图标以添加图片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85801" y="2709052"/>
            <a:ext cx="6345301" cy="236248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AFBD87-9EDC-4D74-B3F7-ED06589AC31D}" type="datetime1">
              <a:rPr lang="zh-CN" altLang="en-US" noProof="0" smtClean="0"/>
              <a:t>2023/2/22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rickwork-HD-R1a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矩形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任意多边形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矩形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b="1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6B05081-5904-495E-B047-01A6EA0BA0FA}" type="datetime1">
              <a:rPr lang="zh-CN" altLang="en-US" smtClean="0"/>
              <a:pPr/>
              <a:t>2023/2/22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b="1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b="1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 cap="all" baseline="0">
          <a:solidFill>
            <a:schemeClr val="accent1"/>
          </a:solidFill>
          <a:effectLst/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b="1" kern="1200" cap="all" baseline="0">
          <a:solidFill>
            <a:schemeClr val="tx1"/>
          </a:solidFill>
          <a:effectLst/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b="1" kern="1200" cap="all" baseline="0">
          <a:solidFill>
            <a:schemeClr val="tx1"/>
          </a:solidFill>
          <a:effectLst/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b="1" kern="1200" cap="all" baseline="0">
          <a:solidFill>
            <a:schemeClr val="tx1"/>
          </a:solidFill>
          <a:effectLst/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b="1" kern="1200" cap="all" baseline="0">
          <a:solidFill>
            <a:schemeClr val="tx1"/>
          </a:solidFill>
          <a:effectLst/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b="1" kern="1200" cap="all" baseline="0">
          <a:solidFill>
            <a:schemeClr val="tx1"/>
          </a:solidFill>
          <a:effectLst/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jpg"/><Relationship Id="rId4" Type="http://schemas.openxmlformats.org/officeDocument/2006/relationships/image" Target="../media/image3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customXml" Target="../ink/ink3.xml"/><Relationship Id="rId4" Type="http://schemas.openxmlformats.org/officeDocument/2006/relationships/image" Target="../media/image3.jpeg"/><Relationship Id="rId9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jpeg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customXml" Target="../ink/ink5.xml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3.jpe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customXml" Target="../ink/ink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7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7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7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jpeg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customXml" Target="../ink/ink7.xml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3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.jpe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94.png"/><Relationship Id="rId5" Type="http://schemas.openxmlformats.org/officeDocument/2006/relationships/customXml" Target="../ink/ink9.xml"/><Relationship Id="rId10" Type="http://schemas.openxmlformats.org/officeDocument/2006/relationships/image" Target="../media/image93.png"/><Relationship Id="rId4" Type="http://schemas.openxmlformats.org/officeDocument/2006/relationships/image" Target="../media/image3.jpeg"/><Relationship Id="rId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4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2D1525B-4547-4D1B-9851-1E544B2AF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矩形 24">
            <a:extLst>
              <a:ext uri="{FF2B5EF4-FFF2-40B4-BE49-F238E27FC236}">
                <a16:creationId xmlns:a16="http://schemas.microsoft.com/office/drawing/2014/main" id="{BD4EAD20-33A5-46F5-A616-E1A84F3F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027D09F-2F1E-4DAD-B786-189E47A2A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749" y="4717240"/>
            <a:ext cx="10805790" cy="1073627"/>
          </a:xfrm>
        </p:spPr>
        <p:txBody>
          <a:bodyPr rtlCol="0">
            <a:noAutofit/>
          </a:bodyPr>
          <a:lstStyle/>
          <a:p>
            <a:pPr algn="ctr" rtl="0"/>
            <a:r>
              <a:rPr lang="en-US" altLang="zh-CN" sz="5400" dirty="0"/>
              <a:t>Non-replaceable LED</a:t>
            </a:r>
            <a:endParaRPr lang="zh-CN" altLang="en-US" sz="5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7" name="五角星 31">
            <a:extLst>
              <a:ext uri="{FF2B5EF4-FFF2-40B4-BE49-F238E27FC236}">
                <a16:creationId xmlns:a16="http://schemas.microsoft.com/office/drawing/2014/main" id="{ADCCECA8-1C81-4A56-B427-3863A2F34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F96823-18E9-4FD7-A8FB-A5248AAB3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957" y="5790868"/>
            <a:ext cx="10792448" cy="562506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GOLDEN VESSEL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7699AD-901F-4BB3-B188-BA6FACB7E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1" name="直接连接符​​ 30">
            <a:extLst>
              <a:ext uri="{FF2B5EF4-FFF2-40B4-BE49-F238E27FC236}">
                <a16:creationId xmlns:a16="http://schemas.microsoft.com/office/drawing/2014/main" id="{E995B1FF-4519-489E-98AD-9BF76D733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EEE0D3C4-0558-1AED-AA6B-50CAA6087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44" y="841939"/>
            <a:ext cx="3510995" cy="23255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B10108-3475-FC31-34B0-7EC19B63C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252" y="803256"/>
            <a:ext cx="3510995" cy="23406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2EA1D2-6EC3-A143-C9FB-D220E37FF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26" y="762434"/>
            <a:ext cx="3057760" cy="23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5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1132A85-6AE8-0AA3-C3B8-B08AAADB9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61" y="3554962"/>
            <a:ext cx="1810140" cy="18101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CDEA434-2606-FF8C-8E3D-05501D265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68" y="706331"/>
            <a:ext cx="5175446" cy="50378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B39CF6-CAE9-340E-B3DC-F19489A6E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654" y="317240"/>
            <a:ext cx="1920954" cy="284117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4E97A2B-7128-64BC-5604-B76C297FD223}"/>
              </a:ext>
            </a:extLst>
          </p:cNvPr>
          <p:cNvSpPr txBox="1"/>
          <p:nvPr/>
        </p:nvSpPr>
        <p:spPr>
          <a:xfrm>
            <a:off x="212047" y="215668"/>
            <a:ext cx="2382626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Ceramic C7/C9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B1A6B6-F3EA-2F3E-0886-205BC3F0EB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519" y="3047467"/>
            <a:ext cx="3739311" cy="26880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200DAF-5C17-127D-5823-B8A7CBBB9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3547" y="213919"/>
            <a:ext cx="3783283" cy="243893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589E495-67FF-B842-F9E9-621939E31225}"/>
              </a:ext>
            </a:extLst>
          </p:cNvPr>
          <p:cNvSpPr txBox="1"/>
          <p:nvPr/>
        </p:nvSpPr>
        <p:spPr>
          <a:xfrm>
            <a:off x="368614" y="5854820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T-25B/1F-C7M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AA77E3-CBBE-C584-D135-BFF4B6C10A88}"/>
              </a:ext>
            </a:extLst>
          </p:cNvPr>
          <p:cNvSpPr txBox="1"/>
          <p:nvPr/>
        </p:nvSpPr>
        <p:spPr>
          <a:xfrm>
            <a:off x="2119887" y="5846157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T-25B/1F-C9M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84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0B973B8B-2EBF-4FD2-8C3E-AEE09A6F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6" name="矩形​ 45">
            <a:extLst>
              <a:ext uri="{FF2B5EF4-FFF2-40B4-BE49-F238E27FC236}">
                <a16:creationId xmlns:a16="http://schemas.microsoft.com/office/drawing/2014/main" id="{65EA80E6-CA50-4A41-AF47-BFAB29EF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任意多边形 9">
            <a:extLst>
              <a:ext uri="{FF2B5EF4-FFF2-40B4-BE49-F238E27FC236}">
                <a16:creationId xmlns:a16="http://schemas.microsoft.com/office/drawing/2014/main" id="{0E06742D-F338-4339-913D-701F85793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0" name="矩形​​ 49">
            <a:extLst>
              <a:ext uri="{FF2B5EF4-FFF2-40B4-BE49-F238E27FC236}">
                <a16:creationId xmlns:a16="http://schemas.microsoft.com/office/drawing/2014/main" id="{2ACA667E-B49F-44D8-B914-85FAAC69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14:cNvPr>
              <p14:cNvContentPartPr/>
              <p14:nvPr/>
            </p14:nvContentPartPr>
            <p14:xfrm>
              <a:off x="3113645" y="1643377"/>
              <a:ext cx="360" cy="36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4645" y="16343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14:cNvPr>
              <p14:cNvContentPartPr/>
              <p14:nvPr/>
            </p14:nvContentPartPr>
            <p14:xfrm>
              <a:off x="9144005" y="4676017"/>
              <a:ext cx="360" cy="36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5005" y="466701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标题 5">
            <a:extLst>
              <a:ext uri="{FF2B5EF4-FFF2-40B4-BE49-F238E27FC236}">
                <a16:creationId xmlns:a16="http://schemas.microsoft.com/office/drawing/2014/main" id="{BB269F63-DEA4-8948-D200-40DD7756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8" y="136058"/>
            <a:ext cx="10396882" cy="1151965"/>
          </a:xfrm>
        </p:spPr>
        <p:txBody>
          <a:bodyPr/>
          <a:lstStyle/>
          <a:p>
            <a:r>
              <a:rPr lang="en-US" altLang="zh-CN" dirty="0">
                <a:solidFill>
                  <a:srgbClr val="92D050"/>
                </a:solidFill>
              </a:rPr>
              <a:t>200lt led STRING LIGHTS</a:t>
            </a:r>
            <a:endParaRPr lang="zh-CN" altLang="en-US" dirty="0">
              <a:solidFill>
                <a:srgbClr val="92D05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DD9D374-2C9F-C10A-7452-E57BD5691F7D}"/>
              </a:ext>
            </a:extLst>
          </p:cNvPr>
          <p:cNvSpPr txBox="1"/>
          <p:nvPr/>
        </p:nvSpPr>
        <p:spPr>
          <a:xfrm>
            <a:off x="66769" y="1288023"/>
            <a:ext cx="4512552" cy="3152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Color: White or Multi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Size: 3MM or 5MM Concave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Wire Color: Green, White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LEDs: 200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spacing:2.5”(6.35cm)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Lead</a:t>
            </a:r>
            <a:r>
              <a:rPr lang="zh-CN" alt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in/out: 24”(60cm)/4”(10cm)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IP44,Ind&amp;Outdoor use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Max connect end to end 3 sets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Adaptor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 or w/Functions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225FB8-3D4D-8698-06F8-A879F4FE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4" y="4725244"/>
            <a:ext cx="2037289" cy="154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DD6581-D1F3-66DD-82E5-E7887B0B2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144" y="1213552"/>
            <a:ext cx="3670657" cy="48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47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1BF7B37-5510-46CC-2A27-FC8DB001B67D}"/>
              </a:ext>
            </a:extLst>
          </p:cNvPr>
          <p:cNvSpPr txBox="1"/>
          <p:nvPr/>
        </p:nvSpPr>
        <p:spPr>
          <a:xfrm>
            <a:off x="163448" y="163656"/>
            <a:ext cx="4009284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200LT LED String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CA4DF7-24EE-5C78-E0E0-B4CFF27C4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48" y="3067511"/>
            <a:ext cx="4255873" cy="2868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F96CA8-0F7C-4666-B184-C2A09D85B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732" y="163656"/>
            <a:ext cx="3211885" cy="27720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529E2CF-0750-E3F4-76C0-BD518A1CC228}"/>
              </a:ext>
            </a:extLst>
          </p:cNvPr>
          <p:cNvSpPr txBox="1"/>
          <p:nvPr/>
        </p:nvSpPr>
        <p:spPr>
          <a:xfrm>
            <a:off x="928451" y="5936255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TLV-200-G8.8-WW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380738A-A8B5-72D1-4D4A-8DCD67BA63A6}"/>
              </a:ext>
            </a:extLst>
          </p:cNvPr>
          <p:cNvSpPr txBox="1"/>
          <p:nvPr/>
        </p:nvSpPr>
        <p:spPr>
          <a:xfrm>
            <a:off x="4902555" y="2970331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TLV-200-7mm-WW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D92F78D-2FD1-D63E-440D-D548810A6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013" y="3717843"/>
            <a:ext cx="3846198" cy="230677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C63E151-96EC-01EC-6225-05DAD34B2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2053" y="213919"/>
            <a:ext cx="3931570" cy="29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4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1BF7B37-5510-46CC-2A27-FC8DB001B67D}"/>
              </a:ext>
            </a:extLst>
          </p:cNvPr>
          <p:cNvSpPr txBox="1"/>
          <p:nvPr/>
        </p:nvSpPr>
        <p:spPr>
          <a:xfrm>
            <a:off x="163448" y="163656"/>
            <a:ext cx="4009284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200LT LED String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29E2CF-0750-E3F4-76C0-BD518A1CC228}"/>
              </a:ext>
            </a:extLst>
          </p:cNvPr>
          <p:cNvSpPr txBox="1"/>
          <p:nvPr/>
        </p:nvSpPr>
        <p:spPr>
          <a:xfrm>
            <a:off x="928451" y="5936255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TLV-200-C6-WW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380738A-A8B5-72D1-4D4A-8DCD67BA63A6}"/>
              </a:ext>
            </a:extLst>
          </p:cNvPr>
          <p:cNvSpPr txBox="1"/>
          <p:nvPr/>
        </p:nvSpPr>
        <p:spPr>
          <a:xfrm>
            <a:off x="4984493" y="3005732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TLV-200-A45-WW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91B77B-07CA-659A-FD4C-D18FAB626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741" y="178896"/>
            <a:ext cx="3119572" cy="27881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1A4655-7D60-634A-8A13-88E27A4B2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62" y="2579510"/>
            <a:ext cx="3930708" cy="31428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EFAE55-8164-07E6-5B2A-2F45411B6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9996" y="3429000"/>
            <a:ext cx="3962039" cy="25742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C72C5B-4D61-49E2-EF5D-4AA074426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1147" y="213918"/>
            <a:ext cx="3862388" cy="29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1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3007212" y="5374624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TLV-200-G8.8-D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83212" y="363517"/>
            <a:ext cx="653396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200LT LED String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LED, 9 Functions controller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087C1F-9B40-A018-455E-3664725CD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" y="2808684"/>
            <a:ext cx="3418475" cy="2407242"/>
          </a:xfrm>
          <a:prstGeom prst="rect">
            <a:avLst/>
          </a:prstGeom>
        </p:spPr>
      </p:pic>
      <p:sp>
        <p:nvSpPr>
          <p:cNvPr id="5" name="箭头: 左弧形 4">
            <a:extLst>
              <a:ext uri="{FF2B5EF4-FFF2-40B4-BE49-F238E27FC236}">
                <a16:creationId xmlns:a16="http://schemas.microsoft.com/office/drawing/2014/main" id="{6B5A7EA0-500B-20EA-D544-11DC08BAD44C}"/>
              </a:ext>
            </a:extLst>
          </p:cNvPr>
          <p:cNvSpPr/>
          <p:nvPr/>
        </p:nvSpPr>
        <p:spPr>
          <a:xfrm>
            <a:off x="3604557" y="4185883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箭头: 右弧形 5">
            <a:extLst>
              <a:ext uri="{FF2B5EF4-FFF2-40B4-BE49-F238E27FC236}">
                <a16:creationId xmlns:a16="http://schemas.microsoft.com/office/drawing/2014/main" id="{644306E7-6AB7-EF65-853D-802E8C4975AE}"/>
              </a:ext>
            </a:extLst>
          </p:cNvPr>
          <p:cNvSpPr/>
          <p:nvPr/>
        </p:nvSpPr>
        <p:spPr>
          <a:xfrm>
            <a:off x="3615140" y="3246586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AA8708A-1B3E-A534-EA42-493857565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116" y="2878635"/>
            <a:ext cx="3418475" cy="23636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73C8DF-D3FD-C41B-E6F1-AE1431E86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4138" y="213919"/>
            <a:ext cx="4084358" cy="21781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1E4AAD2-A2E3-5C97-7B63-10FB00AFF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2419" y="3611414"/>
            <a:ext cx="3385614" cy="24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5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3007212" y="5374624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TLV-200-7MM-D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83212" y="363517"/>
            <a:ext cx="653396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200LT LED String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LED, 9 Functions controller</a:t>
            </a:r>
          </a:p>
        </p:txBody>
      </p:sp>
      <p:sp>
        <p:nvSpPr>
          <p:cNvPr id="5" name="箭头: 左弧形 4">
            <a:extLst>
              <a:ext uri="{FF2B5EF4-FFF2-40B4-BE49-F238E27FC236}">
                <a16:creationId xmlns:a16="http://schemas.microsoft.com/office/drawing/2014/main" id="{6B5A7EA0-500B-20EA-D544-11DC08BAD44C}"/>
              </a:ext>
            </a:extLst>
          </p:cNvPr>
          <p:cNvSpPr/>
          <p:nvPr/>
        </p:nvSpPr>
        <p:spPr>
          <a:xfrm>
            <a:off x="3604557" y="4185883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箭头: 右弧形 5">
            <a:extLst>
              <a:ext uri="{FF2B5EF4-FFF2-40B4-BE49-F238E27FC236}">
                <a16:creationId xmlns:a16="http://schemas.microsoft.com/office/drawing/2014/main" id="{644306E7-6AB7-EF65-853D-802E8C4975AE}"/>
              </a:ext>
            </a:extLst>
          </p:cNvPr>
          <p:cNvSpPr/>
          <p:nvPr/>
        </p:nvSpPr>
        <p:spPr>
          <a:xfrm>
            <a:off x="3615140" y="3246586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1E4AAD2-A2E3-5C97-7B63-10FB00AFF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459" y="3429000"/>
            <a:ext cx="3656201" cy="26652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4A95D99-2DC3-70F8-BF80-29AE02959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47" y="2612572"/>
            <a:ext cx="3400847" cy="25746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F86C08-87E7-E73D-2ACE-BED6D2125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776" y="2612572"/>
            <a:ext cx="3262581" cy="25939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8612BE-B195-CC08-FF3C-242E63CE4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348" y="438485"/>
            <a:ext cx="4013585" cy="23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91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3007212" y="5374624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TLV-200-7MM-D+F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4682" y="213919"/>
            <a:ext cx="653396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200LT LED String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with Twinkle, 7 Functions controller</a:t>
            </a:r>
          </a:p>
        </p:txBody>
      </p:sp>
      <p:sp>
        <p:nvSpPr>
          <p:cNvPr id="5" name="箭头: 左弧形 4">
            <a:extLst>
              <a:ext uri="{FF2B5EF4-FFF2-40B4-BE49-F238E27FC236}">
                <a16:creationId xmlns:a16="http://schemas.microsoft.com/office/drawing/2014/main" id="{6B5A7EA0-500B-20EA-D544-11DC08BAD44C}"/>
              </a:ext>
            </a:extLst>
          </p:cNvPr>
          <p:cNvSpPr/>
          <p:nvPr/>
        </p:nvSpPr>
        <p:spPr>
          <a:xfrm>
            <a:off x="3540490" y="4243192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箭头: 右弧形 5">
            <a:extLst>
              <a:ext uri="{FF2B5EF4-FFF2-40B4-BE49-F238E27FC236}">
                <a16:creationId xmlns:a16="http://schemas.microsoft.com/office/drawing/2014/main" id="{644306E7-6AB7-EF65-853D-802E8C4975AE}"/>
              </a:ext>
            </a:extLst>
          </p:cNvPr>
          <p:cNvSpPr/>
          <p:nvPr/>
        </p:nvSpPr>
        <p:spPr>
          <a:xfrm>
            <a:off x="3538358" y="3064172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A95D99-2DC3-70F8-BF80-29AE02959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2" y="2491274"/>
            <a:ext cx="3476562" cy="26587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F86C08-87E7-E73D-2ACE-BED6D2125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493" y="2491274"/>
            <a:ext cx="3379934" cy="27116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9859A2-E18B-5CFB-0A3D-E28EDE69B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609" y="213919"/>
            <a:ext cx="3971392" cy="25479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ECAE46-398D-CD30-1B03-81179D51D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947" y="3429000"/>
            <a:ext cx="3924475" cy="27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5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3007212" y="5374624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TLV-200-G8.8-D+F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83212" y="217885"/>
            <a:ext cx="653396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200LT LED String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with Twinkle, 7 Functions controller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087C1F-9B40-A018-455E-3664725CD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" y="2705878"/>
            <a:ext cx="3418475" cy="2510048"/>
          </a:xfrm>
          <a:prstGeom prst="rect">
            <a:avLst/>
          </a:prstGeom>
        </p:spPr>
      </p:pic>
      <p:sp>
        <p:nvSpPr>
          <p:cNvPr id="5" name="箭头: 左弧形 4">
            <a:extLst>
              <a:ext uri="{FF2B5EF4-FFF2-40B4-BE49-F238E27FC236}">
                <a16:creationId xmlns:a16="http://schemas.microsoft.com/office/drawing/2014/main" id="{6B5A7EA0-500B-20EA-D544-11DC08BAD44C}"/>
              </a:ext>
            </a:extLst>
          </p:cNvPr>
          <p:cNvSpPr/>
          <p:nvPr/>
        </p:nvSpPr>
        <p:spPr>
          <a:xfrm>
            <a:off x="3604557" y="4185883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箭头: 右弧形 5">
            <a:extLst>
              <a:ext uri="{FF2B5EF4-FFF2-40B4-BE49-F238E27FC236}">
                <a16:creationId xmlns:a16="http://schemas.microsoft.com/office/drawing/2014/main" id="{644306E7-6AB7-EF65-853D-802E8C4975AE}"/>
              </a:ext>
            </a:extLst>
          </p:cNvPr>
          <p:cNvSpPr/>
          <p:nvPr/>
        </p:nvSpPr>
        <p:spPr>
          <a:xfrm>
            <a:off x="3615140" y="3246586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AA8708A-1B3E-A534-EA42-493857565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116" y="2732219"/>
            <a:ext cx="3418475" cy="2510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950E86F-61FA-A060-24D0-18BE70CA8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915" y="3497150"/>
            <a:ext cx="3766319" cy="2681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7213A0-6673-3E42-9C27-E6600A9FF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349" y="246252"/>
            <a:ext cx="3766319" cy="29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95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0B973B8B-2EBF-4FD2-8C3E-AEE09A6F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6" name="矩形​ 45">
            <a:extLst>
              <a:ext uri="{FF2B5EF4-FFF2-40B4-BE49-F238E27FC236}">
                <a16:creationId xmlns:a16="http://schemas.microsoft.com/office/drawing/2014/main" id="{65EA80E6-CA50-4A41-AF47-BFAB29EF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任意多边形 9">
            <a:extLst>
              <a:ext uri="{FF2B5EF4-FFF2-40B4-BE49-F238E27FC236}">
                <a16:creationId xmlns:a16="http://schemas.microsoft.com/office/drawing/2014/main" id="{0E06742D-F338-4339-913D-701F85793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0" name="矩形​​ 49">
            <a:extLst>
              <a:ext uri="{FF2B5EF4-FFF2-40B4-BE49-F238E27FC236}">
                <a16:creationId xmlns:a16="http://schemas.microsoft.com/office/drawing/2014/main" id="{2ACA667E-B49F-44D8-B914-85FAAC69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14:cNvPr>
              <p14:cNvContentPartPr/>
              <p14:nvPr/>
            </p14:nvContentPartPr>
            <p14:xfrm>
              <a:off x="3113645" y="1643377"/>
              <a:ext cx="360" cy="36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4645" y="16343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14:cNvPr>
              <p14:cNvContentPartPr/>
              <p14:nvPr/>
            </p14:nvContentPartPr>
            <p14:xfrm>
              <a:off x="9144005" y="4676017"/>
              <a:ext cx="360" cy="36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5005" y="466701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标题 5">
            <a:extLst>
              <a:ext uri="{FF2B5EF4-FFF2-40B4-BE49-F238E27FC236}">
                <a16:creationId xmlns:a16="http://schemas.microsoft.com/office/drawing/2014/main" id="{BB269F63-DEA4-8948-D200-40DD7756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134157"/>
            <a:ext cx="10396882" cy="1151965"/>
          </a:xfrm>
        </p:spPr>
        <p:txBody>
          <a:bodyPr/>
          <a:lstStyle/>
          <a:p>
            <a:r>
              <a:rPr lang="en-US" altLang="zh-CN" dirty="0">
                <a:solidFill>
                  <a:srgbClr val="92D050"/>
                </a:solidFill>
              </a:rPr>
              <a:t>300lt led garland LIGHTS</a:t>
            </a:r>
            <a:endParaRPr lang="zh-CN" altLang="en-US" dirty="0">
              <a:solidFill>
                <a:srgbClr val="92D05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159C92-5EEB-A25F-F039-42713FA55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577" y="2082838"/>
            <a:ext cx="2012846" cy="372801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3C077CD-B6D2-5382-1C1E-057879D0CD83}"/>
              </a:ext>
            </a:extLst>
          </p:cNvPr>
          <p:cNvSpPr txBox="1"/>
          <p:nvPr/>
        </p:nvSpPr>
        <p:spPr>
          <a:xfrm>
            <a:off x="70872" y="1256912"/>
            <a:ext cx="4512552" cy="3448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Color: White or Multi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Size: 3MM or 5MM Concave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Wire Color: Green, White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LEDs: 300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spacing:1”(2.54cm)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Drop length: 1.5”(3.81cm)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Lead</a:t>
            </a:r>
            <a:r>
              <a:rPr lang="zh-CN" alt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in/out: 24”(60cm)/4”(10cm)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IP44,Ind&amp;Outdoor use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Max connect end to end 3 sets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Adaptor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 or w/Functions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FAAD48-DA13-8170-1A05-ECF163B9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6" y="4730423"/>
            <a:ext cx="1952655" cy="147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08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83E4BE4-62CC-07D4-24EF-05D98BB3876B}"/>
              </a:ext>
            </a:extLst>
          </p:cNvPr>
          <p:cNvSpPr txBox="1"/>
          <p:nvPr/>
        </p:nvSpPr>
        <p:spPr>
          <a:xfrm>
            <a:off x="444106" y="4469042"/>
            <a:ext cx="2200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TGLV-300-G8.8-WW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4678060" y="2831038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TGLV-300-A45-WW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8" y="163656"/>
            <a:ext cx="4009284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Garland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7C37A5-09E6-0F5F-0D09-FAB727D67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546" y="147237"/>
            <a:ext cx="2827075" cy="27366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9CB0A5-937F-5D96-4376-692B335BB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47" y="1383063"/>
            <a:ext cx="2921225" cy="30016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059E8ED-100D-E84D-AA7B-65E137449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140" y="88585"/>
            <a:ext cx="2565423" cy="27346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4BE8EE-A5A8-B87D-75B1-212495359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239" y="3231430"/>
            <a:ext cx="2503642" cy="27411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BA7A42F-EA7F-870B-EF9F-66BA89715AA6}"/>
              </a:ext>
            </a:extLst>
          </p:cNvPr>
          <p:cNvSpPr txBox="1"/>
          <p:nvPr/>
        </p:nvSpPr>
        <p:spPr>
          <a:xfrm>
            <a:off x="3755261" y="5965695"/>
            <a:ext cx="2174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TGLV-300-7mm-M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2C451B6-406E-756E-65C3-F2823E182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0268" y="3223599"/>
            <a:ext cx="2582751" cy="2947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2D1BE65-D3E9-E82C-3363-9CF11D7FF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2339" y="3231430"/>
            <a:ext cx="2396565" cy="294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0B973B8B-2EBF-4FD2-8C3E-AEE09A6F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6" name="矩形​ 45">
            <a:extLst>
              <a:ext uri="{FF2B5EF4-FFF2-40B4-BE49-F238E27FC236}">
                <a16:creationId xmlns:a16="http://schemas.microsoft.com/office/drawing/2014/main" id="{65EA80E6-CA50-4A41-AF47-BFAB29EF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任意多边形 9">
            <a:extLst>
              <a:ext uri="{FF2B5EF4-FFF2-40B4-BE49-F238E27FC236}">
                <a16:creationId xmlns:a16="http://schemas.microsoft.com/office/drawing/2014/main" id="{0E06742D-F338-4339-913D-701F85793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0" name="矩形​​ 49">
            <a:extLst>
              <a:ext uri="{FF2B5EF4-FFF2-40B4-BE49-F238E27FC236}">
                <a16:creationId xmlns:a16="http://schemas.microsoft.com/office/drawing/2014/main" id="{2ACA667E-B49F-44D8-B914-85FAAC69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1941825-9472-4B27-9F6F-14975494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" y="153806"/>
            <a:ext cx="3381946" cy="864849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zh-CN" sz="3200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specification</a:t>
            </a:r>
            <a:endParaRPr lang="zh-CN" altLang="en-US" sz="320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14:cNvPr>
              <p14:cNvContentPartPr/>
              <p14:nvPr/>
            </p14:nvContentPartPr>
            <p14:xfrm>
              <a:off x="3113645" y="1643377"/>
              <a:ext cx="360" cy="36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4645" y="16343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14:cNvPr>
              <p14:cNvContentPartPr/>
              <p14:nvPr/>
            </p14:nvContentPartPr>
            <p14:xfrm>
              <a:off x="9144005" y="4676017"/>
              <a:ext cx="360" cy="36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5365" y="466737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9588A51B-5400-C00E-84BA-8166A9422008}"/>
              </a:ext>
            </a:extLst>
          </p:cNvPr>
          <p:cNvSpPr txBox="1"/>
          <p:nvPr/>
        </p:nvSpPr>
        <p:spPr>
          <a:xfrm>
            <a:off x="5104534" y="1172461"/>
            <a:ext cx="46542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*Concave 5mm</a:t>
            </a:r>
          </a:p>
          <a:p>
            <a:r>
              <a:rPr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*Smooth mini(2 options)</a:t>
            </a:r>
          </a:p>
          <a:p>
            <a:r>
              <a:rPr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*Faceted mini</a:t>
            </a:r>
          </a:p>
          <a:p>
            <a:r>
              <a:rPr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*Faceted G12</a:t>
            </a:r>
          </a:p>
          <a:p>
            <a:r>
              <a:rPr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*Faceted C6 </a:t>
            </a:r>
          </a:p>
          <a:p>
            <a:r>
              <a:rPr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*Faceted C7&amp;C9</a:t>
            </a:r>
          </a:p>
          <a:p>
            <a:r>
              <a:rPr lang="en-US" altLang="zh-CN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*Ceramic C7 &amp;C9</a:t>
            </a:r>
          </a:p>
          <a:p>
            <a:endParaRPr lang="en-US" altLang="zh-CN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D554278-664C-B432-472D-0B3901DEB37A}"/>
              </a:ext>
            </a:extLst>
          </p:cNvPr>
          <p:cNvSpPr txBox="1"/>
          <p:nvPr/>
        </p:nvSpPr>
        <p:spPr>
          <a:xfrm>
            <a:off x="89985" y="1172461"/>
            <a:ext cx="4512552" cy="285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Color: White or Multi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Size: 3MM or 5MM Concave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Wire Color: Green, White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LEDs: 35,50,70,100,150,200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spacing:4”(10cm)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Lead</a:t>
            </a:r>
            <a:r>
              <a:rPr lang="zh-CN" alt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in/out: 24”(60cm)/4”(10cm)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IP44,Ind&amp;Outdoor use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UL plug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F2E60DE-B74B-4073-99BE-6603BB20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5" y="4380606"/>
            <a:ext cx="2569239" cy="194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3BFD30B3-ECF6-C68D-6EEF-5B531F23A9FD}"/>
              </a:ext>
            </a:extLst>
          </p:cNvPr>
          <p:cNvSpPr txBox="1">
            <a:spLocks/>
          </p:cNvSpPr>
          <p:nvPr/>
        </p:nvSpPr>
        <p:spPr>
          <a:xfrm>
            <a:off x="4654296" y="70186"/>
            <a:ext cx="3381946" cy="86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Décor Cover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3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TGLV-300-G8.8-D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549090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Garland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LED, 9 Functions controller</a:t>
            </a:r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361477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328589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30CCC4C-C36D-EFB6-4C57-3419C966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253" y="3931781"/>
            <a:ext cx="3057525" cy="22288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D4C5B4-A9FA-030F-5590-623CB79C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6" y="2143320"/>
            <a:ext cx="2921225" cy="30016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B886E1-2C3F-C70F-6CC8-48D106FED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737" y="2188666"/>
            <a:ext cx="2921225" cy="29562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8211C8-1F6F-CA7E-53C0-951AD3501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505" y="411400"/>
            <a:ext cx="3181297" cy="3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1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TGLV-300-7MM-D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549090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Garland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LED, 9 Functions controller</a:t>
            </a:r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328589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328589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30CCC4C-C36D-EFB6-4C57-3419C966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928" y="4114800"/>
            <a:ext cx="3057525" cy="2228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D15663-C609-514D-8636-ED51601D7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436" y="2261111"/>
            <a:ext cx="3679827" cy="29155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A75DE5-5B45-FFD6-3869-F623520D5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545" y="326887"/>
            <a:ext cx="3589304" cy="29205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5ADD40-EEB8-03BC-98C0-9FD5ACC1B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07" y="2223585"/>
            <a:ext cx="3126803" cy="29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2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TGLV-300-A45-D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549090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Garland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LED, 9 Functions controller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ED98EF-B242-0882-F5D5-5E9661435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075" y="1873121"/>
            <a:ext cx="3034802" cy="32954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E3E9EA-9C06-1BC9-73DE-4CA34D692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35" y="1839312"/>
            <a:ext cx="3081140" cy="3284352"/>
          </a:xfrm>
          <a:prstGeom prst="rect">
            <a:avLst/>
          </a:prstGeom>
        </p:spPr>
      </p:pic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456634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505873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30CCC4C-C36D-EFB6-4C57-3419C966A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7928" y="4114800"/>
            <a:ext cx="3057525" cy="22288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B79906F-25AF-C537-0ED6-B6BE5F45E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322" y="484602"/>
            <a:ext cx="3369404" cy="29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79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213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TGLV-300-G8.8-D+F</a:t>
            </a:r>
            <a:endParaRPr lang="zh-CN" altLang="en-US" dirty="0"/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361477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328589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D4C5B4-A9FA-030F-5590-623CB79C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16" y="2143320"/>
            <a:ext cx="2921225" cy="30016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B886E1-2C3F-C70F-6CC8-48D106FED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737" y="2188666"/>
            <a:ext cx="2921225" cy="295628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A9C6D43-3A92-BE4B-5CA0-D8F769E887C8}"/>
              </a:ext>
            </a:extLst>
          </p:cNvPr>
          <p:cNvSpPr txBox="1"/>
          <p:nvPr/>
        </p:nvSpPr>
        <p:spPr>
          <a:xfrm>
            <a:off x="163447" y="163656"/>
            <a:ext cx="623735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Garland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with Twinkle, 7 Functions controller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AADA45-4AE7-7731-A619-EC8A6300E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306" y="3791118"/>
            <a:ext cx="3076575" cy="21907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134E7A-FCDA-A628-FFA5-2AF9B68B2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7886" y="278145"/>
            <a:ext cx="3475865" cy="3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28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2231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TGLV-300-7MM-D+F</a:t>
            </a:r>
            <a:endParaRPr lang="zh-CN" altLang="en-US" dirty="0"/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361477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328589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D15663-C609-514D-8636-ED51601D7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794" y="2223585"/>
            <a:ext cx="3560077" cy="27843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A75DE5-5B45-FFD6-3869-F623520D5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545" y="326887"/>
            <a:ext cx="3589304" cy="292053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BBCABEB-9979-5FDF-6B7D-95709C334415}"/>
              </a:ext>
            </a:extLst>
          </p:cNvPr>
          <p:cNvSpPr txBox="1"/>
          <p:nvPr/>
        </p:nvSpPr>
        <p:spPr>
          <a:xfrm>
            <a:off x="163447" y="163656"/>
            <a:ext cx="623735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Garland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with Twinkle, 7 Functions controller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7B705B-6DBF-2BEA-D71E-0F1420F40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07" y="2224111"/>
            <a:ext cx="2972663" cy="280751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F9F6A3D-1786-7883-3133-734B16939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8434" y="3864523"/>
            <a:ext cx="30765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TGLV-300-A45-D+F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623735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Garland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with Twinkle, 7 Functions controller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ED98EF-B242-0882-F5D5-5E9661435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3" y="1781266"/>
            <a:ext cx="3034802" cy="32954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E3E9EA-9C06-1BC9-73DE-4CA34D692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614" y="1825125"/>
            <a:ext cx="3091567" cy="3295467"/>
          </a:xfrm>
          <a:prstGeom prst="rect">
            <a:avLst/>
          </a:prstGeom>
        </p:spPr>
      </p:pic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137545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197959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B79906F-25AF-C537-0ED6-B6BE5F45E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018" y="471075"/>
            <a:ext cx="3406977" cy="29549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003EAB-AAC9-1EF9-38EE-DB32DA537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8434" y="3864523"/>
            <a:ext cx="30765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5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0B973B8B-2EBF-4FD2-8C3E-AEE09A6F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6" name="矩形​ 45">
            <a:extLst>
              <a:ext uri="{FF2B5EF4-FFF2-40B4-BE49-F238E27FC236}">
                <a16:creationId xmlns:a16="http://schemas.microsoft.com/office/drawing/2014/main" id="{65EA80E6-CA50-4A41-AF47-BFAB29EF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任意多边形 9">
            <a:extLst>
              <a:ext uri="{FF2B5EF4-FFF2-40B4-BE49-F238E27FC236}">
                <a16:creationId xmlns:a16="http://schemas.microsoft.com/office/drawing/2014/main" id="{0E06742D-F338-4339-913D-701F85793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0" name="矩形​​ 49">
            <a:extLst>
              <a:ext uri="{FF2B5EF4-FFF2-40B4-BE49-F238E27FC236}">
                <a16:creationId xmlns:a16="http://schemas.microsoft.com/office/drawing/2014/main" id="{2ACA667E-B49F-44D8-B914-85FAAC69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14:cNvPr>
              <p14:cNvContentPartPr/>
              <p14:nvPr/>
            </p14:nvContentPartPr>
            <p14:xfrm>
              <a:off x="3113645" y="1643377"/>
              <a:ext cx="360" cy="36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4645" y="16343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14:cNvPr>
              <p14:cNvContentPartPr/>
              <p14:nvPr/>
            </p14:nvContentPartPr>
            <p14:xfrm>
              <a:off x="9144005" y="4676017"/>
              <a:ext cx="360" cy="36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5005" y="466701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标题 5">
            <a:extLst>
              <a:ext uri="{FF2B5EF4-FFF2-40B4-BE49-F238E27FC236}">
                <a16:creationId xmlns:a16="http://schemas.microsoft.com/office/drawing/2014/main" id="{BB269F63-DEA4-8948-D200-40DD7756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36" y="150960"/>
            <a:ext cx="10396882" cy="1151965"/>
          </a:xfrm>
        </p:spPr>
        <p:txBody>
          <a:bodyPr/>
          <a:lstStyle/>
          <a:p>
            <a:r>
              <a:rPr lang="en-US" altLang="zh-CN" dirty="0">
                <a:solidFill>
                  <a:srgbClr val="92D050"/>
                </a:solidFill>
              </a:rPr>
              <a:t>300lt led icicle LIGHTS</a:t>
            </a:r>
            <a:endParaRPr lang="zh-CN" altLang="en-US" dirty="0">
              <a:solidFill>
                <a:srgbClr val="92D05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7FA9A6-EC02-37BE-4CA1-0FB3EFA2B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595" y="1434666"/>
            <a:ext cx="5021203" cy="37617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4A427C1-9A8A-9D3D-7DA7-51AF1D4CB550}"/>
              </a:ext>
            </a:extLst>
          </p:cNvPr>
          <p:cNvSpPr txBox="1"/>
          <p:nvPr/>
        </p:nvSpPr>
        <p:spPr>
          <a:xfrm>
            <a:off x="94640" y="1378899"/>
            <a:ext cx="4512552" cy="3448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Color: White or Multi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Size: 3MM or 5MM Concave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Wire Color: White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LEDs: 300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spacing:3”(7.62cm)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Drop spacing: 4”(10cm)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Lead</a:t>
            </a:r>
            <a:r>
              <a:rPr lang="zh-CN" alt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in/out: 24”(60cm)/4”(10cm)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IP44,Ind&amp;Outdoor use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Max connect end to end 3 sets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Adaptor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 or w/Functions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9C4436-455D-945C-E2B5-901A57B36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5" y="4827215"/>
            <a:ext cx="1999967" cy="151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096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56EFF34-2F11-10C8-5062-19D6ECDEB470}"/>
              </a:ext>
            </a:extLst>
          </p:cNvPr>
          <p:cNvSpPr txBox="1"/>
          <p:nvPr/>
        </p:nvSpPr>
        <p:spPr>
          <a:xfrm>
            <a:off x="163448" y="163656"/>
            <a:ext cx="4009284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Icicle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E1AF019-7C10-0988-3A6D-68A97A267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379" y="16122"/>
            <a:ext cx="3396936" cy="31695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829660-4B5F-4D3B-3EF8-1FE03268C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379" y="3185632"/>
            <a:ext cx="3396936" cy="31564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8518837-9E7D-773C-4A36-2D2C00515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447" y="1462366"/>
            <a:ext cx="5206423" cy="397738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02C6BFF-E16A-2E2D-EA32-FF7A3C0CF9A5}"/>
              </a:ext>
            </a:extLst>
          </p:cNvPr>
          <p:cNvSpPr txBox="1"/>
          <p:nvPr/>
        </p:nvSpPr>
        <p:spPr>
          <a:xfrm>
            <a:off x="1557189" y="5725605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TILV-300-7MM-WW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405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56EFF34-2F11-10C8-5062-19D6ECDEB470}"/>
              </a:ext>
            </a:extLst>
          </p:cNvPr>
          <p:cNvSpPr txBox="1"/>
          <p:nvPr/>
        </p:nvSpPr>
        <p:spPr>
          <a:xfrm>
            <a:off x="163448" y="163656"/>
            <a:ext cx="4009284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Icicle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Steady On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02C6BFF-E16A-2E2D-EA32-FF7A3C0CF9A5}"/>
              </a:ext>
            </a:extLst>
          </p:cNvPr>
          <p:cNvSpPr txBox="1"/>
          <p:nvPr/>
        </p:nvSpPr>
        <p:spPr>
          <a:xfrm>
            <a:off x="1557189" y="5725605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TILV-300-A45-WW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B8745A-DEDB-C0B6-E4A0-CFA0E5186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85" y="1443966"/>
            <a:ext cx="5209378" cy="40677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1D8891-4301-17A5-59F5-193D0D0B8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537" y="146288"/>
            <a:ext cx="3629263" cy="32827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D00D7D-2584-435B-C967-2BFB742401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4537" y="3575288"/>
            <a:ext cx="3311391" cy="26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33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TILV-300-7MM-D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549090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Icicle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LED, 9 Functions controller</a:t>
            </a:r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456634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505873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30CCC4C-C36D-EFB6-4C57-3419C966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443" y="3910855"/>
            <a:ext cx="3057525" cy="22288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DACD40D-E4CF-E0BB-8ED2-6763033F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7" y="2362873"/>
            <a:ext cx="3242729" cy="24772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AC474A-8B56-87E8-CA94-3CAFB8642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939" y="2395894"/>
            <a:ext cx="3327777" cy="24923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C77151-686A-FA60-761C-7B04AD9FB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4360" y="202046"/>
            <a:ext cx="34616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5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A7A8E3-BAAC-3137-4D56-9B797F25F8A0}"/>
              </a:ext>
            </a:extLst>
          </p:cNvPr>
          <p:cNvSpPr txBox="1"/>
          <p:nvPr/>
        </p:nvSpPr>
        <p:spPr>
          <a:xfrm>
            <a:off x="610158" y="4582262"/>
            <a:ext cx="1476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T-100B/2F-M5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D61186-7F58-7DC5-A690-CC73D09F7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0" y="760134"/>
            <a:ext cx="3817146" cy="35694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CEB29C5-B591-E15E-1E73-E9E8B23F11F1}"/>
              </a:ext>
            </a:extLst>
          </p:cNvPr>
          <p:cNvSpPr txBox="1"/>
          <p:nvPr/>
        </p:nvSpPr>
        <p:spPr>
          <a:xfrm>
            <a:off x="190382" y="254386"/>
            <a:ext cx="4009284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Concave 5mm</a:t>
            </a: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96C8492-10B3-61DD-6890-49711F681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273" y="2902752"/>
            <a:ext cx="3571787" cy="335901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4FE73B6-6D62-D419-49A6-D1EB3CF44465}"/>
              </a:ext>
            </a:extLst>
          </p:cNvPr>
          <p:cNvSpPr txBox="1"/>
          <p:nvPr/>
        </p:nvSpPr>
        <p:spPr>
          <a:xfrm>
            <a:off x="4988882" y="2414395"/>
            <a:ext cx="1476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</a:t>
            </a:r>
            <a:r>
              <a:rPr lang="en-US" altLang="zh-CN" dirty="0"/>
              <a:t>C</a:t>
            </a:r>
            <a:r>
              <a:rPr lang="zh-CN" altLang="en-US" dirty="0"/>
              <a:t>/2F-M5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C209989-D503-61A9-D9AD-EE0874E8F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142" y="3635179"/>
            <a:ext cx="3561324" cy="25418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A122693-9EC8-BA9E-A7CC-D1CEA0DC2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735" y="254670"/>
            <a:ext cx="3561324" cy="31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TILV-300-A45-D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549090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Icicle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LED, 9 Functions controller</a:t>
            </a:r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456634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505873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30CCC4C-C36D-EFB6-4C57-3419C966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443" y="3910855"/>
            <a:ext cx="3057525" cy="22288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D32DB22-9422-3347-415A-7461494C1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87" y="2356142"/>
            <a:ext cx="3217300" cy="25122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A15D63-3AB6-6D65-4A28-3F2304EE2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485" y="2356143"/>
            <a:ext cx="3332050" cy="25122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2E23A7-1A09-044B-B987-13BAD27E3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641" y="335655"/>
            <a:ext cx="3661931" cy="31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22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TILV-300-7MM-D+F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7021124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Icicle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 with Twinkle, 7 Functions controller</a:t>
            </a:r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456634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505873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DACD40D-E4CF-E0BB-8ED2-6763033F9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7" y="2362873"/>
            <a:ext cx="3242729" cy="24772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AC474A-8B56-87E8-CA94-3CAFB8642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939" y="2395894"/>
            <a:ext cx="3327777" cy="24923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C77151-686A-FA60-761C-7B04AD9FB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4360" y="202046"/>
            <a:ext cx="3461692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F328485-212F-7E79-AD99-1FFDE69AD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6918" y="3929905"/>
            <a:ext cx="30765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5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034BC9-DD58-AB82-BA74-429388804668}"/>
              </a:ext>
            </a:extLst>
          </p:cNvPr>
          <p:cNvSpPr txBox="1"/>
          <p:nvPr/>
        </p:nvSpPr>
        <p:spPr>
          <a:xfrm>
            <a:off x="2452929" y="5337583"/>
            <a:ext cx="191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TILV-300-A45-D+F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4BB5CC-4CF2-8687-CC31-FE6F0AE75767}"/>
              </a:ext>
            </a:extLst>
          </p:cNvPr>
          <p:cNvSpPr txBox="1"/>
          <p:nvPr/>
        </p:nvSpPr>
        <p:spPr>
          <a:xfrm>
            <a:off x="163447" y="163656"/>
            <a:ext cx="738813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300LT LED Icicle Lights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Bicolor LED with Twinkle, 7 Functions controller</a:t>
            </a:r>
          </a:p>
        </p:txBody>
      </p: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A01CFC4E-7C94-1FF0-E6FA-A2D84E72560C}"/>
              </a:ext>
            </a:extLst>
          </p:cNvPr>
          <p:cNvSpPr/>
          <p:nvPr/>
        </p:nvSpPr>
        <p:spPr>
          <a:xfrm>
            <a:off x="3456634" y="3956180"/>
            <a:ext cx="445410" cy="317240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D110FA32-ACF4-BA25-2791-69A3DE1A3B7D}"/>
              </a:ext>
            </a:extLst>
          </p:cNvPr>
          <p:cNvSpPr/>
          <p:nvPr/>
        </p:nvSpPr>
        <p:spPr>
          <a:xfrm>
            <a:off x="3505873" y="3247421"/>
            <a:ext cx="427326" cy="364828"/>
          </a:xfrm>
          <a:prstGeom prst="curvedLef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32DB22-9422-3347-415A-7461494C1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87" y="2356142"/>
            <a:ext cx="3217300" cy="25122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A15D63-3AB6-6D65-4A28-3F2304EE2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485" y="2356143"/>
            <a:ext cx="3332050" cy="25122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2E23A7-1A09-044B-B987-13BAD27E3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641" y="335655"/>
            <a:ext cx="3661931" cy="3136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871814-3869-5D04-7CAC-2DE30386F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318" y="3956180"/>
            <a:ext cx="30765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46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>
            <a:extLst>
              <a:ext uri="{FF2B5EF4-FFF2-40B4-BE49-F238E27FC236}">
                <a16:creationId xmlns:a16="http://schemas.microsoft.com/office/drawing/2014/main" id="{0B973B8B-2EBF-4FD2-8C3E-AEE09A6F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6" name="矩形​ 45">
            <a:extLst>
              <a:ext uri="{FF2B5EF4-FFF2-40B4-BE49-F238E27FC236}">
                <a16:creationId xmlns:a16="http://schemas.microsoft.com/office/drawing/2014/main" id="{65EA80E6-CA50-4A41-AF47-BFAB29EF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任意多边形 9">
            <a:extLst>
              <a:ext uri="{FF2B5EF4-FFF2-40B4-BE49-F238E27FC236}">
                <a16:creationId xmlns:a16="http://schemas.microsoft.com/office/drawing/2014/main" id="{0E06742D-F338-4339-913D-701F85793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50" name="矩形​​ 49">
            <a:extLst>
              <a:ext uri="{FF2B5EF4-FFF2-40B4-BE49-F238E27FC236}">
                <a16:creationId xmlns:a16="http://schemas.microsoft.com/office/drawing/2014/main" id="{2ACA667E-B49F-44D8-B914-85FAAC69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1941825-9472-4B27-9F6F-14975494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3" y="221016"/>
            <a:ext cx="3381946" cy="864849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zh-CN" sz="3200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specification</a:t>
            </a:r>
            <a:endParaRPr lang="zh-CN" altLang="en-US" sz="320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14:cNvPr>
              <p14:cNvContentPartPr/>
              <p14:nvPr/>
            </p14:nvContentPartPr>
            <p14:xfrm>
              <a:off x="3113645" y="1643377"/>
              <a:ext cx="360" cy="36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12FD91C0-491A-F6A9-730F-6A4CC67E5A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4645" y="16343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14:cNvPr>
              <p14:cNvContentPartPr/>
              <p14:nvPr/>
            </p14:nvContentPartPr>
            <p14:xfrm>
              <a:off x="9144005" y="4676017"/>
              <a:ext cx="360" cy="36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8EF0E9DC-1696-B0DF-40B7-6ABE57E447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5005" y="466701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文本框 52">
            <a:extLst>
              <a:ext uri="{FF2B5EF4-FFF2-40B4-BE49-F238E27FC236}">
                <a16:creationId xmlns:a16="http://schemas.microsoft.com/office/drawing/2014/main" id="{3D554278-664C-B432-472D-0B3901DEB37A}"/>
              </a:ext>
            </a:extLst>
          </p:cNvPr>
          <p:cNvSpPr txBox="1"/>
          <p:nvPr/>
        </p:nvSpPr>
        <p:spPr>
          <a:xfrm>
            <a:off x="34543" y="1979874"/>
            <a:ext cx="4492539" cy="285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Color: White or Multi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Size: 3MM or 5MM Concave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Wire Color: White or Green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LEDs: 50,100,200,300 or 500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LED spacing:4”(10cm)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Lead wire: 2M lead Wire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IP44,Ind&amp;Outdoor use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3200" b="1" dirty="0"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Solar or Battery Box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On/Off or 8 Functions, timer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3DC4B77-6236-81A1-EBD2-655231DBE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715" y="653440"/>
            <a:ext cx="3123123" cy="22853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CDE3F9-C2CA-65DD-7911-F96997816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2667" y="3592199"/>
            <a:ext cx="2742386" cy="21892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74265A-49FB-D5C1-22DE-0DB942BF4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7855" y="3814497"/>
            <a:ext cx="2666999" cy="21674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AF8B8B-CA03-1F56-8EF3-E47FCC46AF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4364" y="1085865"/>
            <a:ext cx="2870490" cy="22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0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A7A8E3-BAAC-3137-4D56-9B797F25F8A0}"/>
              </a:ext>
            </a:extLst>
          </p:cNvPr>
          <p:cNvSpPr txBox="1"/>
          <p:nvPr/>
        </p:nvSpPr>
        <p:spPr>
          <a:xfrm>
            <a:off x="684801" y="5011470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T-100B/2F-</a:t>
            </a:r>
            <a:r>
              <a:rPr lang="en-US" altLang="zh-CN" dirty="0"/>
              <a:t>A4</a:t>
            </a:r>
            <a:r>
              <a:rPr lang="zh-CN" altLang="en-US" dirty="0"/>
              <a:t>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EB29C5-B591-E15E-1E73-E9E8B23F11F1}"/>
              </a:ext>
            </a:extLst>
          </p:cNvPr>
          <p:cNvSpPr txBox="1"/>
          <p:nvPr/>
        </p:nvSpPr>
        <p:spPr>
          <a:xfrm>
            <a:off x="112074" y="-7612"/>
            <a:ext cx="40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Smooth mini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FE73B6-6D62-D419-49A6-D1EB3CF44465}"/>
              </a:ext>
            </a:extLst>
          </p:cNvPr>
          <p:cNvSpPr txBox="1"/>
          <p:nvPr/>
        </p:nvSpPr>
        <p:spPr>
          <a:xfrm>
            <a:off x="4830261" y="3174703"/>
            <a:ext cx="158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</a:t>
            </a:r>
            <a:r>
              <a:rPr lang="en-US" altLang="zh-CN" dirty="0"/>
              <a:t>C</a:t>
            </a:r>
            <a:r>
              <a:rPr lang="zh-CN" altLang="en-US" dirty="0"/>
              <a:t>/2F-</a:t>
            </a:r>
            <a:r>
              <a:rPr lang="en-US" altLang="zh-CN" dirty="0"/>
              <a:t>A45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F87E93-278B-E661-F92E-89B90A5B9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74" y="700274"/>
            <a:ext cx="3654395" cy="33221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A37496-98F6-D5F9-5261-8876440DA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1939" y="141677"/>
            <a:ext cx="3577527" cy="32510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15F1AB-00B0-B84D-7B65-4F40296BB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939" y="3544035"/>
            <a:ext cx="3583475" cy="26514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43EFF14-2802-FF31-3ACB-E149F93F8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5705" y="3544035"/>
            <a:ext cx="3685202" cy="272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A7A8E3-BAAC-3137-4D56-9B797F25F8A0}"/>
              </a:ext>
            </a:extLst>
          </p:cNvPr>
          <p:cNvSpPr txBox="1"/>
          <p:nvPr/>
        </p:nvSpPr>
        <p:spPr>
          <a:xfrm>
            <a:off x="684801" y="5011470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T-100B/2F-</a:t>
            </a:r>
            <a:r>
              <a:rPr lang="en-US" altLang="zh-CN" dirty="0"/>
              <a:t>A4</a:t>
            </a:r>
            <a:r>
              <a:rPr lang="zh-CN" altLang="en-US" dirty="0"/>
              <a:t>5</a:t>
            </a:r>
            <a:r>
              <a:rPr lang="en-US" altLang="zh-CN" dirty="0"/>
              <a:t>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EB29C5-B591-E15E-1E73-E9E8B23F11F1}"/>
              </a:ext>
            </a:extLst>
          </p:cNvPr>
          <p:cNvSpPr txBox="1"/>
          <p:nvPr/>
        </p:nvSpPr>
        <p:spPr>
          <a:xfrm>
            <a:off x="302349" y="177939"/>
            <a:ext cx="40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Smooth mini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FE73B6-6D62-D419-49A6-D1EB3CF44465}"/>
              </a:ext>
            </a:extLst>
          </p:cNvPr>
          <p:cNvSpPr txBox="1"/>
          <p:nvPr/>
        </p:nvSpPr>
        <p:spPr>
          <a:xfrm>
            <a:off x="4988882" y="2414395"/>
            <a:ext cx="1747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</a:t>
            </a:r>
            <a:r>
              <a:rPr lang="en-US" altLang="zh-CN" dirty="0"/>
              <a:t>C</a:t>
            </a:r>
            <a:r>
              <a:rPr lang="zh-CN" altLang="en-US" dirty="0"/>
              <a:t>/2F-</a:t>
            </a:r>
            <a:r>
              <a:rPr lang="en-US" altLang="zh-CN" dirty="0"/>
              <a:t>A45S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CF56425-8C29-3786-9F01-8E44C5344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47" y="1038854"/>
            <a:ext cx="3841518" cy="3632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B5E109-61A6-EAB4-D7F1-CD7E18C68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61" y="177939"/>
            <a:ext cx="2423713" cy="21538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487C97-7404-4E58-D2C3-E73F53C40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2019" y="122388"/>
            <a:ext cx="3852306" cy="24155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339F3A2-C2D6-3D46-AD4C-DCC85BF17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2484" y="3429000"/>
            <a:ext cx="3310991" cy="276183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6EA77F1-8E81-E04F-3C7E-DAB55F7398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9683" y="3874334"/>
            <a:ext cx="3886275" cy="22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A7A8E3-BAAC-3137-4D56-9B797F25F8A0}"/>
              </a:ext>
            </a:extLst>
          </p:cNvPr>
          <p:cNvSpPr txBox="1"/>
          <p:nvPr/>
        </p:nvSpPr>
        <p:spPr>
          <a:xfrm>
            <a:off x="724455" y="5692950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T-100B/2F-</a:t>
            </a:r>
            <a:r>
              <a:rPr lang="en-US" altLang="zh-CN" dirty="0"/>
              <a:t>7mm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EB29C5-B591-E15E-1E73-E9E8B23F11F1}"/>
              </a:ext>
            </a:extLst>
          </p:cNvPr>
          <p:cNvSpPr txBox="1"/>
          <p:nvPr/>
        </p:nvSpPr>
        <p:spPr>
          <a:xfrm>
            <a:off x="302349" y="177939"/>
            <a:ext cx="40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Faceted mini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FE73B6-6D62-D419-49A6-D1EB3CF44465}"/>
              </a:ext>
            </a:extLst>
          </p:cNvPr>
          <p:cNvSpPr txBox="1"/>
          <p:nvPr/>
        </p:nvSpPr>
        <p:spPr>
          <a:xfrm>
            <a:off x="4736955" y="2482953"/>
            <a:ext cx="171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</a:t>
            </a:r>
            <a:r>
              <a:rPr lang="en-US" altLang="zh-CN" dirty="0"/>
              <a:t>C</a:t>
            </a:r>
            <a:r>
              <a:rPr lang="zh-CN" altLang="en-US" dirty="0"/>
              <a:t>/2F-</a:t>
            </a:r>
            <a:r>
              <a:rPr lang="en-US" altLang="zh-CN" dirty="0"/>
              <a:t>7mm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0B53A1-33EE-14F9-94F0-AB2C1C247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922" y="3076852"/>
            <a:ext cx="3430581" cy="30804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33A233-EAED-97F7-E88A-D988AD264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2" y="1749343"/>
            <a:ext cx="3800285" cy="3583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43AADEA-36C3-5A41-9BB3-D2E1C76AD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317" y="3237722"/>
            <a:ext cx="3484644" cy="29843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4675A6C-9637-F5F4-FC39-5DDECD9CA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486" y="77176"/>
            <a:ext cx="3358910" cy="297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24A4483-A77D-7F7E-271F-132907CD0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932" y="77176"/>
            <a:ext cx="1890650" cy="22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0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A7A8E3-BAAC-3137-4D56-9B797F25F8A0}"/>
              </a:ext>
            </a:extLst>
          </p:cNvPr>
          <p:cNvSpPr txBox="1"/>
          <p:nvPr/>
        </p:nvSpPr>
        <p:spPr>
          <a:xfrm>
            <a:off x="649810" y="5002139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T-100B/2F-</a:t>
            </a:r>
            <a:r>
              <a:rPr lang="en-US" altLang="zh-CN" dirty="0"/>
              <a:t>G12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EB29C5-B591-E15E-1E73-E9E8B23F11F1}"/>
              </a:ext>
            </a:extLst>
          </p:cNvPr>
          <p:cNvSpPr txBox="1"/>
          <p:nvPr/>
        </p:nvSpPr>
        <p:spPr>
          <a:xfrm>
            <a:off x="302349" y="177939"/>
            <a:ext cx="40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Faceted G12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FE73B6-6D62-D419-49A6-D1EB3CF44465}"/>
              </a:ext>
            </a:extLst>
          </p:cNvPr>
          <p:cNvSpPr txBox="1"/>
          <p:nvPr/>
        </p:nvSpPr>
        <p:spPr>
          <a:xfrm>
            <a:off x="4936970" y="2980435"/>
            <a:ext cx="171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</a:t>
            </a:r>
            <a:r>
              <a:rPr lang="en-US" altLang="zh-CN" dirty="0"/>
              <a:t>C</a:t>
            </a:r>
            <a:r>
              <a:rPr lang="zh-CN" altLang="en-US" dirty="0"/>
              <a:t>/2F-</a:t>
            </a:r>
            <a:r>
              <a:rPr lang="en-US" altLang="zh-CN" dirty="0"/>
              <a:t>G12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897492-27F8-CAF5-AEF6-DB7B64049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992" y="3371688"/>
            <a:ext cx="3433048" cy="29652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99549-4F45-E9D0-6F18-1A16A823B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653" y="3013406"/>
            <a:ext cx="3798725" cy="27853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ED34E9-8393-4D4D-B4E1-C253FA5B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970" y="31956"/>
            <a:ext cx="1848555" cy="21740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532BC0-31CF-147A-D405-7441A1B84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991" y="219956"/>
            <a:ext cx="3978336" cy="23842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64746CD-EC3E-29AF-A26A-AA86BB973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92" y="741060"/>
            <a:ext cx="3984735" cy="25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6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A7A8E3-BAAC-3137-4D56-9B797F25F8A0}"/>
              </a:ext>
            </a:extLst>
          </p:cNvPr>
          <p:cNvSpPr txBox="1"/>
          <p:nvPr/>
        </p:nvSpPr>
        <p:spPr>
          <a:xfrm>
            <a:off x="1170985" y="4621802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T-100B/2F-</a:t>
            </a:r>
            <a:r>
              <a:rPr lang="en-US" altLang="zh-CN" dirty="0"/>
              <a:t>C6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EB29C5-B591-E15E-1E73-E9E8B23F11F1}"/>
              </a:ext>
            </a:extLst>
          </p:cNvPr>
          <p:cNvSpPr txBox="1"/>
          <p:nvPr/>
        </p:nvSpPr>
        <p:spPr>
          <a:xfrm>
            <a:off x="302349" y="177939"/>
            <a:ext cx="40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Faceted C6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FE73B6-6D62-D419-49A6-D1EB3CF44465}"/>
              </a:ext>
            </a:extLst>
          </p:cNvPr>
          <p:cNvSpPr txBox="1"/>
          <p:nvPr/>
        </p:nvSpPr>
        <p:spPr>
          <a:xfrm>
            <a:off x="4720105" y="2742844"/>
            <a:ext cx="171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T-100</a:t>
            </a:r>
            <a:r>
              <a:rPr lang="en-US" altLang="zh-CN" dirty="0"/>
              <a:t>C</a:t>
            </a:r>
            <a:r>
              <a:rPr lang="zh-CN" altLang="en-US" dirty="0"/>
              <a:t>/2F-</a:t>
            </a:r>
            <a:r>
              <a:rPr lang="en-US" altLang="zh-CN" dirty="0"/>
              <a:t>C6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FCEC9E-94EC-D4B7-CB62-77A7BE166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575" y="3010648"/>
            <a:ext cx="3629608" cy="32223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9B2F317-7FBD-BCF9-07DD-7E2D1209C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150" y="3112176"/>
            <a:ext cx="3379922" cy="32223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9D916C-E2CC-B6D2-9AC6-F0172E7B4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574" y="68469"/>
            <a:ext cx="3542111" cy="28698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2F1AE1-9D19-6620-514E-833FF0349C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49" y="1401546"/>
            <a:ext cx="3563786" cy="304566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E519D1-47AF-6A14-FDAF-7D7B2EA4E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379" y="151477"/>
            <a:ext cx="1610645" cy="23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3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84D9E6E-1488-4C48-96E2-5AD22DB1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矩形​​ 14">
            <a:extLst>
              <a:ext uri="{FF2B5EF4-FFF2-40B4-BE49-F238E27FC236}">
                <a16:creationId xmlns:a16="http://schemas.microsoft.com/office/drawing/2014/main" id="{259A489D-D09D-415E-86FC-38C9FDE7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任意多边形 9">
            <a:extLst>
              <a:ext uri="{FF2B5EF4-FFF2-40B4-BE49-F238E27FC236}">
                <a16:creationId xmlns:a16="http://schemas.microsoft.com/office/drawing/2014/main" id="{519759D8-4786-4286-B5C6-BA530F880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6BB43D-3044-4A61-A858-BB2E2A3C4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568A53-78BF-9206-B982-607BEC8AF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46" y="646423"/>
            <a:ext cx="5019922" cy="50199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CC74D9-36F4-6304-8850-CD6E39503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560" y="611424"/>
            <a:ext cx="1951048" cy="28175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F19080D-933C-B270-F589-185D33BF0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184" y="3190398"/>
            <a:ext cx="3506755" cy="2981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1132A85-6AE8-0AA3-C3B8-B08AAADB9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07" y="3682324"/>
            <a:ext cx="1810140" cy="181014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DDFD999-7DA7-D6BB-4973-4B1760BA0A85}"/>
              </a:ext>
            </a:extLst>
          </p:cNvPr>
          <p:cNvSpPr txBox="1"/>
          <p:nvPr/>
        </p:nvSpPr>
        <p:spPr>
          <a:xfrm>
            <a:off x="113305" y="135474"/>
            <a:ext cx="2382626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Faceted C7&amp;C9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437455-9C64-3D91-5D95-40CF165AF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5065" y="302242"/>
            <a:ext cx="4056417" cy="266467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FD253F2-BADF-391B-B655-19342574AAEF}"/>
              </a:ext>
            </a:extLst>
          </p:cNvPr>
          <p:cNvSpPr txBox="1"/>
          <p:nvPr/>
        </p:nvSpPr>
        <p:spPr>
          <a:xfrm>
            <a:off x="419376" y="5802715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T-25B/1F-C7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72EF5A-273B-FFD7-C0E0-897934B53336}"/>
              </a:ext>
            </a:extLst>
          </p:cNvPr>
          <p:cNvSpPr txBox="1"/>
          <p:nvPr/>
        </p:nvSpPr>
        <p:spPr>
          <a:xfrm>
            <a:off x="2216013" y="5811381"/>
            <a:ext cx="165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T-25B/1F-C9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65624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事件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7452741-975E-49BC-A72F-CF13CB9BE6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8C62A6-95A4-4DDC-9D4F-FF5C972F4E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700A91-53C3-470F-BB93-E76B726C15FD}">
  <ds:schemaRefs>
    <ds:schemaRef ds:uri="http://www.w3.org/XML/1998/namespace"/>
    <ds:schemaRef ds:uri="71af3243-3dd4-4a8d-8c0d-dd76da1f02a5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音乐主要事件设计</Template>
  <TotalTime>953</TotalTime>
  <Words>748</Words>
  <Application>Microsoft Office PowerPoint</Application>
  <PresentationFormat>宽屏</PresentationFormat>
  <Paragraphs>202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9" baseType="lpstr">
      <vt:lpstr>Microsoft YaHei UI</vt:lpstr>
      <vt:lpstr>Arial</vt:lpstr>
      <vt:lpstr>Calibri Light</vt:lpstr>
      <vt:lpstr>Impact</vt:lpstr>
      <vt:lpstr>Wingdings</vt:lpstr>
      <vt:lpstr>主要事件</vt:lpstr>
      <vt:lpstr>Non-replaceable LED</vt:lpstr>
      <vt:lpstr>specification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200lt led STRING LIGHTS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300lt led garland LIGHTS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300lt led icicle LIGHTS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specification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 DEWDROP </dc:title>
  <dc:creator>Shi Jenny</dc:creator>
  <cp:lastModifiedBy>Shi Jenny</cp:lastModifiedBy>
  <cp:revision>50</cp:revision>
  <dcterms:created xsi:type="dcterms:W3CDTF">2022-10-03T01:33:34Z</dcterms:created>
  <dcterms:modified xsi:type="dcterms:W3CDTF">2023-02-22T01:21:27Z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