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3" r:id="rId3"/>
    <p:sldId id="332" r:id="rId4"/>
    <p:sldId id="363" r:id="rId5"/>
    <p:sldId id="275" r:id="rId6"/>
    <p:sldId id="276" r:id="rId7"/>
    <p:sldId id="277" r:id="rId8"/>
    <p:sldId id="257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361" r:id="rId20"/>
    <p:sldId id="269" r:id="rId21"/>
    <p:sldId id="270" r:id="rId22"/>
    <p:sldId id="271" r:id="rId23"/>
    <p:sldId id="272" r:id="rId24"/>
    <p:sldId id="273" r:id="rId25"/>
    <p:sldId id="365" r:id="rId26"/>
    <p:sldId id="375" r:id="rId27"/>
    <p:sldId id="376" r:id="rId28"/>
    <p:sldId id="377" r:id="rId29"/>
    <p:sldId id="362" r:id="rId30"/>
    <p:sldId id="373" r:id="rId31"/>
    <p:sldId id="378" r:id="rId32"/>
    <p:sldId id="379" r:id="rId33"/>
    <p:sldId id="374" r:id="rId34"/>
    <p:sldId id="372" r:id="rId35"/>
    <p:sldId id="294" r:id="rId36"/>
    <p:sldId id="295" r:id="rId37"/>
    <p:sldId id="296" r:id="rId38"/>
    <p:sldId id="297" r:id="rId39"/>
    <p:sldId id="298" r:id="rId40"/>
    <p:sldId id="299" r:id="rId41"/>
    <p:sldId id="368" r:id="rId42"/>
    <p:sldId id="366" r:id="rId43"/>
    <p:sldId id="300" r:id="rId44"/>
    <p:sldId id="301" r:id="rId45"/>
    <p:sldId id="302" r:id="rId46"/>
    <p:sldId id="367" r:id="rId47"/>
  </p:sldIdLst>
  <p:sldSz cx="9144000" cy="6858000" type="screen4x3"/>
  <p:notesSz cx="6858000" cy="9144000"/>
  <p:custDataLst>
    <p:tags r:id="rId51"/>
  </p:custData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1" Type="http://schemas.openxmlformats.org/officeDocument/2006/relationships/tags" Target="tags/tag3.xml"/><Relationship Id="rId50" Type="http://schemas.openxmlformats.org/officeDocument/2006/relationships/tableStyles" Target="tableStyles.xml"/><Relationship Id="rId5" Type="http://schemas.openxmlformats.org/officeDocument/2006/relationships/slide" Target="slides/slide3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7D89B-FCE1-4540-AEB1-1EBEC623E871}" type="datetimeFigureOut">
              <a:rPr lang="zh-TW" altLang="en-US" smtClean="0"/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45B0-6175-40AF-A518-920913A2EA7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  <a:endParaRPr lang="en-US" altLang="zh-TW" smtClean="0"/>
          </a:p>
          <a:p>
            <a:pPr lvl="1"/>
            <a:r>
              <a:rPr lang="en-US" altLang="zh-TW" smtClean="0"/>
              <a:t>Second level</a:t>
            </a:r>
            <a:endParaRPr lang="en-US" altLang="zh-TW" smtClean="0"/>
          </a:p>
          <a:p>
            <a:pPr lvl="2"/>
            <a:r>
              <a:rPr lang="en-US" altLang="zh-TW" smtClean="0"/>
              <a:t>Third level</a:t>
            </a:r>
            <a:endParaRPr lang="en-US" altLang="zh-TW" smtClean="0"/>
          </a:p>
          <a:p>
            <a:pPr lvl="3"/>
            <a:r>
              <a:rPr lang="en-US" altLang="zh-TW" smtClean="0"/>
              <a:t>Fourth level</a:t>
            </a:r>
            <a:endParaRPr lang="en-US" altLang="zh-TW" smtClean="0"/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7D89B-FCE1-4540-AEB1-1EBEC623E871}" type="datetimeFigureOut">
              <a:rPr lang="zh-TW" altLang="en-US" smtClean="0"/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45B0-6175-40AF-A518-920913A2EA7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  <a:endParaRPr lang="en-US" altLang="zh-TW" smtClean="0"/>
          </a:p>
          <a:p>
            <a:pPr lvl="1"/>
            <a:r>
              <a:rPr lang="en-US" altLang="zh-TW" smtClean="0"/>
              <a:t>Second level</a:t>
            </a:r>
            <a:endParaRPr lang="en-US" altLang="zh-TW" smtClean="0"/>
          </a:p>
          <a:p>
            <a:pPr lvl="2"/>
            <a:r>
              <a:rPr lang="en-US" altLang="zh-TW" smtClean="0"/>
              <a:t>Third level</a:t>
            </a:r>
            <a:endParaRPr lang="en-US" altLang="zh-TW" smtClean="0"/>
          </a:p>
          <a:p>
            <a:pPr lvl="3"/>
            <a:r>
              <a:rPr lang="en-US" altLang="zh-TW" smtClean="0"/>
              <a:t>Fourth level</a:t>
            </a:r>
            <a:endParaRPr lang="en-US" altLang="zh-TW" smtClean="0"/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7D89B-FCE1-4540-AEB1-1EBEC623E871}" type="datetimeFigureOut">
              <a:rPr lang="zh-TW" altLang="en-US" smtClean="0"/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45B0-6175-40AF-A518-920913A2EA7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  <a:endParaRPr lang="en-US" altLang="zh-TW" smtClean="0"/>
          </a:p>
          <a:p>
            <a:pPr lvl="1"/>
            <a:r>
              <a:rPr lang="en-US" altLang="zh-TW" smtClean="0"/>
              <a:t>Second level</a:t>
            </a:r>
            <a:endParaRPr lang="en-US" altLang="zh-TW" smtClean="0"/>
          </a:p>
          <a:p>
            <a:pPr lvl="2"/>
            <a:r>
              <a:rPr lang="en-US" altLang="zh-TW" smtClean="0"/>
              <a:t>Third level</a:t>
            </a:r>
            <a:endParaRPr lang="en-US" altLang="zh-TW" smtClean="0"/>
          </a:p>
          <a:p>
            <a:pPr lvl="3"/>
            <a:r>
              <a:rPr lang="en-US" altLang="zh-TW" smtClean="0"/>
              <a:t>Fourth level</a:t>
            </a:r>
            <a:endParaRPr lang="en-US" altLang="zh-TW" smtClean="0"/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7D89B-FCE1-4540-AEB1-1EBEC623E871}" type="datetimeFigureOut">
              <a:rPr lang="zh-TW" altLang="en-US" smtClean="0"/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45B0-6175-40AF-A518-920913A2EA7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  <a:endParaRPr lang="en-US" altLang="zh-TW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7D89B-FCE1-4540-AEB1-1EBEC623E871}" type="datetimeFigureOut">
              <a:rPr lang="zh-TW" altLang="en-US" smtClean="0"/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45B0-6175-40AF-A518-920913A2EA7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  <a:endParaRPr lang="en-US" altLang="zh-TW" smtClean="0"/>
          </a:p>
          <a:p>
            <a:pPr lvl="1"/>
            <a:r>
              <a:rPr lang="en-US" altLang="zh-TW" smtClean="0"/>
              <a:t>Second level</a:t>
            </a:r>
            <a:endParaRPr lang="en-US" altLang="zh-TW" smtClean="0"/>
          </a:p>
          <a:p>
            <a:pPr lvl="2"/>
            <a:r>
              <a:rPr lang="en-US" altLang="zh-TW" smtClean="0"/>
              <a:t>Third level</a:t>
            </a:r>
            <a:endParaRPr lang="en-US" altLang="zh-TW" smtClean="0"/>
          </a:p>
          <a:p>
            <a:pPr lvl="3"/>
            <a:r>
              <a:rPr lang="en-US" altLang="zh-TW" smtClean="0"/>
              <a:t>Fourth level</a:t>
            </a:r>
            <a:endParaRPr lang="en-US" altLang="zh-TW" smtClean="0"/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  <a:endParaRPr lang="en-US" altLang="zh-TW" smtClean="0"/>
          </a:p>
          <a:p>
            <a:pPr lvl="1"/>
            <a:r>
              <a:rPr lang="en-US" altLang="zh-TW" smtClean="0"/>
              <a:t>Second level</a:t>
            </a:r>
            <a:endParaRPr lang="en-US" altLang="zh-TW" smtClean="0"/>
          </a:p>
          <a:p>
            <a:pPr lvl="2"/>
            <a:r>
              <a:rPr lang="en-US" altLang="zh-TW" smtClean="0"/>
              <a:t>Third level</a:t>
            </a:r>
            <a:endParaRPr lang="en-US" altLang="zh-TW" smtClean="0"/>
          </a:p>
          <a:p>
            <a:pPr lvl="3"/>
            <a:r>
              <a:rPr lang="en-US" altLang="zh-TW" smtClean="0"/>
              <a:t>Fourth level</a:t>
            </a:r>
            <a:endParaRPr lang="en-US" altLang="zh-TW" smtClean="0"/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7D89B-FCE1-4540-AEB1-1EBEC623E871}" type="datetimeFigureOut">
              <a:rPr lang="zh-TW" altLang="en-US" smtClean="0"/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45B0-6175-40AF-A518-920913A2EA7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  <a:endParaRPr lang="en-US" altLang="zh-TW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  <a:endParaRPr lang="en-US" altLang="zh-TW" smtClean="0"/>
          </a:p>
          <a:p>
            <a:pPr lvl="1"/>
            <a:r>
              <a:rPr lang="en-US" altLang="zh-TW" smtClean="0"/>
              <a:t>Second level</a:t>
            </a:r>
            <a:endParaRPr lang="en-US" altLang="zh-TW" smtClean="0"/>
          </a:p>
          <a:p>
            <a:pPr lvl="2"/>
            <a:r>
              <a:rPr lang="en-US" altLang="zh-TW" smtClean="0"/>
              <a:t>Third level</a:t>
            </a:r>
            <a:endParaRPr lang="en-US" altLang="zh-TW" smtClean="0"/>
          </a:p>
          <a:p>
            <a:pPr lvl="3"/>
            <a:r>
              <a:rPr lang="en-US" altLang="zh-TW" smtClean="0"/>
              <a:t>Fourth level</a:t>
            </a:r>
            <a:endParaRPr lang="en-US" altLang="zh-TW" smtClean="0"/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  <a:endParaRPr lang="en-US" altLang="zh-TW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  <a:endParaRPr lang="en-US" altLang="zh-TW" smtClean="0"/>
          </a:p>
          <a:p>
            <a:pPr lvl="1"/>
            <a:r>
              <a:rPr lang="en-US" altLang="zh-TW" smtClean="0"/>
              <a:t>Second level</a:t>
            </a:r>
            <a:endParaRPr lang="en-US" altLang="zh-TW" smtClean="0"/>
          </a:p>
          <a:p>
            <a:pPr lvl="2"/>
            <a:r>
              <a:rPr lang="en-US" altLang="zh-TW" smtClean="0"/>
              <a:t>Third level</a:t>
            </a:r>
            <a:endParaRPr lang="en-US" altLang="zh-TW" smtClean="0"/>
          </a:p>
          <a:p>
            <a:pPr lvl="3"/>
            <a:r>
              <a:rPr lang="en-US" altLang="zh-TW" smtClean="0"/>
              <a:t>Fourth level</a:t>
            </a:r>
            <a:endParaRPr lang="en-US" altLang="zh-TW" smtClean="0"/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7D89B-FCE1-4540-AEB1-1EBEC623E871}" type="datetimeFigureOut">
              <a:rPr lang="zh-TW" altLang="en-US" smtClean="0"/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45B0-6175-40AF-A518-920913A2EA7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7D89B-FCE1-4540-AEB1-1EBEC623E871}" type="datetimeFigureOut">
              <a:rPr lang="zh-TW" altLang="en-US" smtClean="0"/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45B0-6175-40AF-A518-920913A2EA7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7D89B-FCE1-4540-AEB1-1EBEC623E871}" type="datetimeFigureOut">
              <a:rPr lang="zh-TW" altLang="en-US" smtClean="0"/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45B0-6175-40AF-A518-920913A2EA7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  <a:endParaRPr lang="en-US" altLang="zh-TW" smtClean="0"/>
          </a:p>
          <a:p>
            <a:pPr lvl="1"/>
            <a:r>
              <a:rPr lang="en-US" altLang="zh-TW" smtClean="0"/>
              <a:t>Second level</a:t>
            </a:r>
            <a:endParaRPr lang="en-US" altLang="zh-TW" smtClean="0"/>
          </a:p>
          <a:p>
            <a:pPr lvl="2"/>
            <a:r>
              <a:rPr lang="en-US" altLang="zh-TW" smtClean="0"/>
              <a:t>Third level</a:t>
            </a:r>
            <a:endParaRPr lang="en-US" altLang="zh-TW" smtClean="0"/>
          </a:p>
          <a:p>
            <a:pPr lvl="3"/>
            <a:r>
              <a:rPr lang="en-US" altLang="zh-TW" smtClean="0"/>
              <a:t>Fourth level</a:t>
            </a:r>
            <a:endParaRPr lang="en-US" altLang="zh-TW" smtClean="0"/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  <a:endParaRPr lang="en-US" altLang="zh-TW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7D89B-FCE1-4540-AEB1-1EBEC623E871}" type="datetimeFigureOut">
              <a:rPr lang="zh-TW" altLang="en-US" smtClean="0"/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45B0-6175-40AF-A518-920913A2EA7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  <a:endParaRPr lang="en-US" altLang="zh-TW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7D89B-FCE1-4540-AEB1-1EBEC623E871}" type="datetimeFigureOut">
              <a:rPr lang="zh-TW" altLang="en-US" smtClean="0"/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45B0-6175-40AF-A518-920913A2EA7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47000">
              <a:schemeClr val="accent6">
                <a:lumMod val="24000"/>
                <a:lumOff val="76000"/>
              </a:schemeClr>
            </a:gs>
            <a:gs pos="0">
              <a:srgbClr val="FECF40"/>
            </a:gs>
            <a:gs pos="96000">
              <a:schemeClr val="accent4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  <a:endParaRPr lang="en-US" altLang="zh-TW" smtClean="0"/>
          </a:p>
          <a:p>
            <a:pPr lvl="1"/>
            <a:r>
              <a:rPr lang="en-US" altLang="zh-TW" smtClean="0"/>
              <a:t>Second level</a:t>
            </a:r>
            <a:endParaRPr lang="en-US" altLang="zh-TW" smtClean="0"/>
          </a:p>
          <a:p>
            <a:pPr lvl="2"/>
            <a:r>
              <a:rPr lang="en-US" altLang="zh-TW" smtClean="0"/>
              <a:t>Third level</a:t>
            </a:r>
            <a:endParaRPr lang="en-US" altLang="zh-TW" smtClean="0"/>
          </a:p>
          <a:p>
            <a:pPr lvl="3"/>
            <a:r>
              <a:rPr lang="en-US" altLang="zh-TW" smtClean="0"/>
              <a:t>Fourth level</a:t>
            </a:r>
            <a:endParaRPr lang="en-US" altLang="zh-TW" smtClean="0"/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7D89B-FCE1-4540-AEB1-1EBEC623E871}" type="datetimeFigureOut">
              <a:rPr lang="zh-TW" altLang="en-US" smtClean="0"/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945B0-6175-40AF-A518-920913A2EA70}" type="slidenum">
              <a:rPr lang="zh-TW" altLang="en-US" smtClean="0"/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1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tags" Target="../tags/tag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1.jpeg"/><Relationship Id="rId1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3.jpeg"/><Relationship Id="rId1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87675" y="2780665"/>
            <a:ext cx="36277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ym typeface="+mn-ea"/>
              </a:rPr>
              <a:t>Decorative Light Strings</a:t>
            </a:r>
            <a:endParaRPr lang="en-US" altLang="zh-CN" sz="3200">
              <a:latin typeface="Verdana" panose="020B0604030504040204" charset="0"/>
              <a:cs typeface="Verdana" panose="020B0604030504040204" charset="0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52425" y="317500"/>
            <a:ext cx="7780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 Lights-Skeleton-H5106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6" name="Rectangle 16"/>
          <p:cNvSpPr/>
          <p:nvPr/>
        </p:nvSpPr>
        <p:spPr>
          <a:xfrm>
            <a:off x="4572000" y="1294130"/>
            <a:ext cx="4113530" cy="16300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sz="2000" dirty="0" smtClean="0"/>
              <a:t>10 c</a:t>
            </a:r>
            <a:r>
              <a:rPr lang="en-US" altLang="zh-TW" sz="2000" dirty="0" err="1" smtClean="0"/>
              <a:t>t</a:t>
            </a:r>
            <a:r>
              <a:rPr lang="en-US" altLang="zh-TW" sz="2000" dirty="0" smtClean="0"/>
              <a:t> LED color change with skeleton hands  string lights , black wire, </a:t>
            </a:r>
            <a:endParaRPr lang="en-US" altLang="zh-TW" sz="2000" dirty="0" smtClean="0"/>
          </a:p>
          <a:p>
            <a:r>
              <a:rPr lang="en-US" altLang="zh-TW" sz="2000" dirty="0" smtClean="0"/>
              <a:t>Lead cord 60cm,bulb spacing 20cm,tail cord 15cm,light length 1.8m,total length2.55m </a:t>
            </a:r>
            <a:endParaRPr lang="en-US" altLang="zh-TW" sz="2000" dirty="0" smtClean="0"/>
          </a:p>
        </p:txBody>
      </p:sp>
      <p:pic>
        <p:nvPicPr>
          <p:cNvPr id="4" name="图片 3" descr="H5106-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9105" y="1294130"/>
            <a:ext cx="3707765" cy="3707765"/>
          </a:xfrm>
          <a:prstGeom prst="rect">
            <a:avLst/>
          </a:prstGeom>
        </p:spPr>
      </p:pic>
      <p:pic>
        <p:nvPicPr>
          <p:cNvPr id="9" name="图片 8" descr="H5106-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165" y="3213100"/>
            <a:ext cx="3505200" cy="32251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52425" y="317500"/>
            <a:ext cx="7780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 Lights-Spider-H5103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pic>
        <p:nvPicPr>
          <p:cNvPr id="6" name="图片 5" descr="H51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360" y="1484630"/>
            <a:ext cx="3816350" cy="3816350"/>
          </a:xfrm>
          <a:prstGeom prst="rect">
            <a:avLst/>
          </a:prstGeom>
        </p:spPr>
      </p:pic>
      <p:sp>
        <p:nvSpPr>
          <p:cNvPr id="7" name="Rectangle 16"/>
          <p:cNvSpPr/>
          <p:nvPr/>
        </p:nvSpPr>
        <p:spPr>
          <a:xfrm>
            <a:off x="4715510" y="1557020"/>
            <a:ext cx="3596005" cy="16300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sz="2000" dirty="0" smtClean="0"/>
              <a:t>10 c</a:t>
            </a:r>
            <a:r>
              <a:rPr lang="en-US" altLang="zh-TW" sz="2000" dirty="0" err="1" smtClean="0"/>
              <a:t>t</a:t>
            </a:r>
            <a:r>
              <a:rPr lang="en-US" altLang="zh-TW" sz="2000" dirty="0" smtClean="0"/>
              <a:t> mini multi color with spider  string lights , black wire, </a:t>
            </a:r>
            <a:endParaRPr lang="en-US" altLang="zh-TW" sz="2000" dirty="0" smtClean="0"/>
          </a:p>
          <a:p>
            <a:r>
              <a:rPr lang="en-US" altLang="zh-TW" sz="2000" dirty="0" smtClean="0"/>
              <a:t>Lead cord 60cm,bulb spacing 20cm,tail cord 15cm,light length 1.8m,total length2.55m </a:t>
            </a:r>
            <a:endParaRPr lang="en-US" altLang="zh-TW" sz="2000" dirty="0" smtClean="0"/>
          </a:p>
        </p:txBody>
      </p:sp>
      <p:pic>
        <p:nvPicPr>
          <p:cNvPr id="8" name="图片 7" descr="H5103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00" y="3500755"/>
            <a:ext cx="3562350" cy="30867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52425" y="317500"/>
            <a:ext cx="7780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 Lights-Cup-H5105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pic>
        <p:nvPicPr>
          <p:cNvPr id="4" name="图片 3" descr="H5105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1650" y="1524000"/>
            <a:ext cx="3810635" cy="3810635"/>
          </a:xfrm>
          <a:prstGeom prst="rect">
            <a:avLst/>
          </a:prstGeom>
        </p:spPr>
      </p:pic>
      <p:sp>
        <p:nvSpPr>
          <p:cNvPr id="7" name="Rectangle 16"/>
          <p:cNvSpPr/>
          <p:nvPr/>
        </p:nvSpPr>
        <p:spPr>
          <a:xfrm>
            <a:off x="5232400" y="1010285"/>
            <a:ext cx="3429000" cy="1476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dirty="0" smtClean="0"/>
              <a:t>10 c</a:t>
            </a:r>
            <a:r>
              <a:rPr lang="en-US" altLang="zh-TW" dirty="0" err="1" smtClean="0"/>
              <a:t>t</a:t>
            </a:r>
            <a:r>
              <a:rPr lang="en-US" altLang="zh-TW" dirty="0" smtClean="0"/>
              <a:t> mini clear with multi color 9”cup  string lights , white wire, </a:t>
            </a:r>
            <a:endParaRPr lang="en-US" altLang="zh-TW" dirty="0" smtClean="0"/>
          </a:p>
          <a:p>
            <a:r>
              <a:rPr lang="en-US" altLang="zh-TW" dirty="0" smtClean="0"/>
              <a:t>Lead cord 60cm,bulb spacing 20cm,tail cord 15cm,light length 1.8m,total length2.55m </a:t>
            </a:r>
            <a:endParaRPr lang="zh-TW" altLang="en-US" dirty="0"/>
          </a:p>
        </p:txBody>
      </p:sp>
      <p:pic>
        <p:nvPicPr>
          <p:cNvPr id="6" name="图片 5" descr="H5105-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035" y="3703320"/>
            <a:ext cx="4201160" cy="26257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52425" y="317500"/>
            <a:ext cx="7780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 Lights-Eyeball-H5112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pic>
        <p:nvPicPr>
          <p:cNvPr id="4" name="图片 3" descr="H51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0540" y="1452245"/>
            <a:ext cx="3953510" cy="3953510"/>
          </a:xfrm>
          <a:prstGeom prst="rect">
            <a:avLst/>
          </a:prstGeom>
        </p:spPr>
      </p:pic>
      <p:sp>
        <p:nvSpPr>
          <p:cNvPr id="7" name="Rectangle 16"/>
          <p:cNvSpPr/>
          <p:nvPr/>
        </p:nvSpPr>
        <p:spPr>
          <a:xfrm>
            <a:off x="4917440" y="1340485"/>
            <a:ext cx="3731895" cy="16300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sz="2000" dirty="0" smtClean="0"/>
              <a:t>10 c</a:t>
            </a:r>
            <a:r>
              <a:rPr lang="en-US" altLang="zh-TW" sz="2000" dirty="0" err="1" smtClean="0"/>
              <a:t>t</a:t>
            </a:r>
            <a:r>
              <a:rPr lang="en-US" altLang="zh-TW" sz="2000" dirty="0" smtClean="0"/>
              <a:t> mini clear with multi color eyeball  string lights , white wire, </a:t>
            </a:r>
            <a:endParaRPr lang="en-US" altLang="zh-TW" sz="2000" dirty="0" smtClean="0"/>
          </a:p>
          <a:p>
            <a:r>
              <a:rPr lang="en-US" altLang="zh-TW" sz="2000" dirty="0" smtClean="0"/>
              <a:t>Lead cord 60cm,bulb spacing 20cm,tail cord 15cm,light length 1.8m,total length2.55m </a:t>
            </a:r>
            <a:endParaRPr lang="en-US" altLang="zh-TW" sz="2000" dirty="0" smtClean="0"/>
          </a:p>
        </p:txBody>
      </p:sp>
      <p:pic>
        <p:nvPicPr>
          <p:cNvPr id="6" name="图片 5" descr="H5112-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3369310"/>
            <a:ext cx="3519170" cy="30822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52425" y="317500"/>
            <a:ext cx="7780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 Lights-ghost lantern-H5113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7" name="Rectangle 16"/>
          <p:cNvSpPr/>
          <p:nvPr/>
        </p:nvSpPr>
        <p:spPr>
          <a:xfrm>
            <a:off x="5232400" y="1010285"/>
            <a:ext cx="3429000" cy="1476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dirty="0" smtClean="0"/>
              <a:t>10 c</a:t>
            </a:r>
            <a:r>
              <a:rPr lang="en-US" altLang="zh-TW" dirty="0" err="1" smtClean="0"/>
              <a:t>t</a:t>
            </a:r>
            <a:r>
              <a:rPr lang="en-US" altLang="zh-TW" dirty="0" smtClean="0"/>
              <a:t> mini clear with ghost lantern  string lights , white wire, </a:t>
            </a:r>
            <a:endParaRPr lang="en-US" altLang="zh-TW" dirty="0" smtClean="0"/>
          </a:p>
          <a:p>
            <a:r>
              <a:rPr lang="en-US" altLang="zh-TW" dirty="0" smtClean="0"/>
              <a:t>Lead cord 60cm,bulb spacing 20cm,tail cord 15cm,light length 1.8m,total length2.55m </a:t>
            </a:r>
            <a:endParaRPr lang="zh-TW" altLang="en-US" dirty="0"/>
          </a:p>
        </p:txBody>
      </p:sp>
      <p:pic>
        <p:nvPicPr>
          <p:cNvPr id="4" name="图片 3" descr="H51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8960" y="1357630"/>
            <a:ext cx="3636010" cy="3636010"/>
          </a:xfrm>
          <a:prstGeom prst="rect">
            <a:avLst/>
          </a:prstGeom>
        </p:spPr>
      </p:pic>
      <p:pic>
        <p:nvPicPr>
          <p:cNvPr id="6" name="图片 5" descr="H5113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430" y="3424555"/>
            <a:ext cx="4182110" cy="26136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367030" y="317500"/>
            <a:ext cx="7780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 Lights-pumpkin lantern-H5114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pic>
        <p:nvPicPr>
          <p:cNvPr id="2" name="图片 1" descr="H51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680" y="1437640"/>
            <a:ext cx="3896360" cy="3896360"/>
          </a:xfrm>
          <a:prstGeom prst="rect">
            <a:avLst/>
          </a:prstGeom>
        </p:spPr>
      </p:pic>
      <p:sp>
        <p:nvSpPr>
          <p:cNvPr id="7" name="Rectangle 16"/>
          <p:cNvSpPr/>
          <p:nvPr/>
        </p:nvSpPr>
        <p:spPr>
          <a:xfrm>
            <a:off x="5232400" y="1010285"/>
            <a:ext cx="3429000" cy="1476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dirty="0" smtClean="0"/>
              <a:t>10 c</a:t>
            </a:r>
            <a:r>
              <a:rPr lang="en-US" altLang="zh-TW" dirty="0" err="1" smtClean="0"/>
              <a:t>t</a:t>
            </a:r>
            <a:r>
              <a:rPr lang="en-US" altLang="zh-TW" dirty="0" smtClean="0"/>
              <a:t> mini clear with pumpkin lantern  string lights , black wire, </a:t>
            </a:r>
            <a:endParaRPr lang="en-US" altLang="zh-TW" dirty="0" smtClean="0"/>
          </a:p>
          <a:p>
            <a:r>
              <a:rPr lang="en-US" altLang="zh-TW" dirty="0" smtClean="0"/>
              <a:t>Lead cord 60cm,bulb spacing 20cm,tail cord 15cm,light length 1.8m,total length2.55m </a:t>
            </a:r>
            <a:endParaRPr lang="zh-TW" altLang="en-US" dirty="0"/>
          </a:p>
        </p:txBody>
      </p:sp>
      <p:pic>
        <p:nvPicPr>
          <p:cNvPr id="3" name="图片 2" descr="H5114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760" y="3232785"/>
            <a:ext cx="3088640" cy="30886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381635" y="317500"/>
            <a:ext cx="7780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 Lights-pumpkin -H5115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pic>
        <p:nvPicPr>
          <p:cNvPr id="2" name="图片 1" descr="H5115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9435" y="1278890"/>
            <a:ext cx="3895725" cy="3895725"/>
          </a:xfrm>
          <a:prstGeom prst="rect">
            <a:avLst/>
          </a:prstGeom>
        </p:spPr>
      </p:pic>
      <p:sp>
        <p:nvSpPr>
          <p:cNvPr id="7" name="Rectangle 16"/>
          <p:cNvSpPr/>
          <p:nvPr/>
        </p:nvSpPr>
        <p:spPr>
          <a:xfrm>
            <a:off x="5232400" y="1010285"/>
            <a:ext cx="3429000" cy="1476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dirty="0" smtClean="0"/>
              <a:t>10 c</a:t>
            </a:r>
            <a:r>
              <a:rPr lang="en-US" altLang="zh-TW" dirty="0" err="1" smtClean="0"/>
              <a:t>t</a:t>
            </a:r>
            <a:r>
              <a:rPr lang="en-US" altLang="zh-TW" dirty="0" smtClean="0"/>
              <a:t> mini clear with pumpkin lantern  string lights , black wire, </a:t>
            </a:r>
            <a:endParaRPr lang="en-US" altLang="zh-TW" dirty="0" smtClean="0"/>
          </a:p>
          <a:p>
            <a:r>
              <a:rPr lang="en-US" altLang="zh-TW" dirty="0" smtClean="0"/>
              <a:t>Lead cord 60cm,bulb spacing 20cm,tail cord 15cm,light length 1.8m,total length2.55m </a:t>
            </a:r>
            <a:endParaRPr lang="zh-TW" altLang="en-US" dirty="0"/>
          </a:p>
        </p:txBody>
      </p:sp>
      <p:pic>
        <p:nvPicPr>
          <p:cNvPr id="3" name="图片 2" descr="H5115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985" y="3686175"/>
            <a:ext cx="4284345" cy="26346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381635" y="302895"/>
            <a:ext cx="7780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 Lights-lantern -H5117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pic>
        <p:nvPicPr>
          <p:cNvPr id="3" name="图片 2" descr="H5117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720" y="1625600"/>
            <a:ext cx="4005580" cy="3004820"/>
          </a:xfrm>
          <a:prstGeom prst="rect">
            <a:avLst/>
          </a:prstGeom>
        </p:spPr>
      </p:pic>
      <p:sp>
        <p:nvSpPr>
          <p:cNvPr id="7" name="Rectangle 16"/>
          <p:cNvSpPr/>
          <p:nvPr/>
        </p:nvSpPr>
        <p:spPr>
          <a:xfrm>
            <a:off x="4932045" y="1700530"/>
            <a:ext cx="3429000" cy="16300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sz="2000" dirty="0" smtClean="0"/>
              <a:t>10 c</a:t>
            </a:r>
            <a:r>
              <a:rPr lang="en-US" altLang="zh-TW" sz="2000" dirty="0" err="1" smtClean="0"/>
              <a:t>t</a:t>
            </a:r>
            <a:r>
              <a:rPr lang="en-US" altLang="zh-TW" sz="2000" dirty="0" smtClean="0"/>
              <a:t> mini clear with lantern  string lights , black wire, </a:t>
            </a:r>
            <a:endParaRPr lang="en-US" altLang="zh-TW" sz="2000" dirty="0" smtClean="0"/>
          </a:p>
          <a:p>
            <a:r>
              <a:rPr lang="en-US" altLang="zh-TW" sz="2000" dirty="0" smtClean="0"/>
              <a:t>Lead cord 60cm,bulb spacing 20cm,tail cord 15cm,light length 1.8m,total length2.55m </a:t>
            </a:r>
            <a:endParaRPr lang="en-US" altLang="zh-TW" sz="2000" dirty="0" smtClean="0"/>
          </a:p>
        </p:txBody>
      </p:sp>
      <p:pic>
        <p:nvPicPr>
          <p:cNvPr id="4" name="图片 3" descr="H5117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655" y="3672205"/>
            <a:ext cx="3666490" cy="27076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750" y="404495"/>
            <a:ext cx="53867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BO LED Strobe Lights-H5108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46015" y="1628775"/>
            <a:ext cx="3797935" cy="20300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smtClean="0"/>
              <a:t>B/O 12LT SOUND &amp; MOTION ACTIVATED LED STROBE LIGHT WITH SOUND, COOL WHITE LED, INDOOR ONLY, UL 26# BLACK WIRE, 48" LEAD, 18" SPACING, REQ 3AA BATTERIES WITH SENSOR,  BATTERY NOT INCL, TRY ME.</a:t>
            </a:r>
            <a:endParaRPr lang="en-US" altLang="zh-TW" smtClean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7945" y="3860800"/>
            <a:ext cx="3335020" cy="28174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557020"/>
            <a:ext cx="3676650" cy="368427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381635" y="302895"/>
            <a:ext cx="7780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BO Halloween  Lights-bat -H5120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pic>
        <p:nvPicPr>
          <p:cNvPr id="2" name="图片 1" descr="H51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7210" y="1386840"/>
            <a:ext cx="3462020" cy="3462020"/>
          </a:xfrm>
          <a:prstGeom prst="rect">
            <a:avLst/>
          </a:prstGeom>
        </p:spPr>
      </p:pic>
      <p:sp>
        <p:nvSpPr>
          <p:cNvPr id="7" name="Rectangle 16"/>
          <p:cNvSpPr/>
          <p:nvPr/>
        </p:nvSpPr>
        <p:spPr>
          <a:xfrm>
            <a:off x="4860290" y="1196975"/>
            <a:ext cx="3780790" cy="16300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sz="2000" dirty="0" smtClean="0"/>
              <a:t>Battery Operated 10 c</a:t>
            </a:r>
            <a:r>
              <a:rPr lang="en-US" altLang="zh-TW" sz="2000" dirty="0" err="1" smtClean="0"/>
              <a:t>t LED</a:t>
            </a:r>
            <a:r>
              <a:rPr lang="en-US" altLang="zh-TW" sz="2000" dirty="0" smtClean="0"/>
              <a:t> with bat  string lights , black wire, </a:t>
            </a:r>
            <a:endParaRPr lang="en-US" altLang="zh-TW" sz="2000" dirty="0" smtClean="0"/>
          </a:p>
          <a:p>
            <a:r>
              <a:rPr lang="en-US" altLang="zh-TW" sz="2000" dirty="0" smtClean="0"/>
              <a:t>Lead cord 60cm,bulb spacing 10cm, light length 0.9m,total length1.5m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pic>
        <p:nvPicPr>
          <p:cNvPr id="3" name="图片 2" descr="H5120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190" y="3716655"/>
            <a:ext cx="3320415" cy="27235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750" y="418465"/>
            <a:ext cx="53867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LED SMOOTH MINI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40200" y="1557020"/>
            <a:ext cx="4023995" cy="16300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sz="2000" dirty="0" smtClean="0"/>
              <a:t>UL 120V </a:t>
            </a:r>
            <a:r>
              <a:rPr lang="en-US" altLang="zh-TW" sz="2000" smtClean="0"/>
              <a:t>60LT LED SMOOTH MINI, ORANGE COVER, ORANGE LED, IND/OUT, BLACK WIRE, END CONNECT,24”LEAD IN,4” BULB SPACING,4”LEAD OUT</a:t>
            </a:r>
            <a:endParaRPr lang="en-US" altLang="zh-TW" sz="2000" smtClean="0"/>
          </a:p>
        </p:txBody>
      </p:sp>
      <p:pic>
        <p:nvPicPr>
          <p:cNvPr id="3" name="Picture 2"/>
          <p:cNvPicPr/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1412875"/>
            <a:ext cx="3489960" cy="274701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280" y="3933190"/>
            <a:ext cx="3093720" cy="2715895"/>
          </a:xfrm>
          <a:prstGeom prst="rect">
            <a:avLst/>
          </a:prstGeom>
        </p:spPr>
      </p:pic>
      <p:sp>
        <p:nvSpPr>
          <p:cNvPr id="7" name="Rectangle 16"/>
          <p:cNvSpPr/>
          <p:nvPr/>
        </p:nvSpPr>
        <p:spPr>
          <a:xfrm>
            <a:off x="683260" y="4775835"/>
            <a:ext cx="4192270" cy="16300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sz="2000" dirty="0" smtClean="0"/>
              <a:t>UL 120V </a:t>
            </a:r>
            <a:r>
              <a:rPr lang="en-US" altLang="zh-TW" sz="2000" smtClean="0"/>
              <a:t>60LT LED SMOOTH MINI, PURPLE COVER, PURPLE LED, IND/OUT, BLACK WIRE, END CONNECT</a:t>
            </a:r>
            <a:endParaRPr lang="en-US" altLang="zh-TW" sz="2000" smtClean="0"/>
          </a:p>
          <a:p>
            <a:r>
              <a:rPr lang="en-US" altLang="zh-TW" sz="2000" smtClean="0"/>
              <a:t>24”LEAD IN,4” BULB SPACING,4”LEAD OUT</a:t>
            </a:r>
            <a:endParaRPr lang="en-US" altLang="zh-TW" sz="200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381635" y="302895"/>
            <a:ext cx="8343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BO Halloween  Lights-pumpkin face -H5121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pic>
        <p:nvPicPr>
          <p:cNvPr id="2" name="图片 1" descr="H5121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7845" y="1343660"/>
            <a:ext cx="3721735" cy="3721735"/>
          </a:xfrm>
          <a:prstGeom prst="rect">
            <a:avLst/>
          </a:prstGeom>
        </p:spPr>
      </p:pic>
      <p:sp>
        <p:nvSpPr>
          <p:cNvPr id="7" name="Rectangle 16"/>
          <p:cNvSpPr/>
          <p:nvPr/>
        </p:nvSpPr>
        <p:spPr>
          <a:xfrm>
            <a:off x="4572000" y="1484630"/>
            <a:ext cx="4161790" cy="13220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sz="2000" dirty="0" smtClean="0"/>
              <a:t>Battery Operated 10 c</a:t>
            </a:r>
            <a:r>
              <a:rPr lang="en-US" altLang="zh-TW" sz="2000" dirty="0" err="1" smtClean="0"/>
              <a:t>t LED</a:t>
            </a:r>
            <a:r>
              <a:rPr lang="en-US" altLang="zh-TW" sz="2000" dirty="0" smtClean="0"/>
              <a:t> with pumpkin face  string lights , black wire, </a:t>
            </a:r>
            <a:endParaRPr lang="en-US" altLang="zh-TW" sz="2000" dirty="0" smtClean="0"/>
          </a:p>
          <a:p>
            <a:r>
              <a:rPr lang="en-US" altLang="zh-TW" sz="2000" dirty="0" smtClean="0"/>
              <a:t>Lead cord 60cm,bulb spacing 10cm, light length 0.9m,total length1.5m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pic>
        <p:nvPicPr>
          <p:cNvPr id="3" name="图片 2" descr="H5121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790" y="3213100"/>
            <a:ext cx="3203575" cy="32035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00050" y="288925"/>
            <a:ext cx="8343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BO Halloween  Lights-skull -H5123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pic>
        <p:nvPicPr>
          <p:cNvPr id="2" name="图片 1" descr="H5121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635" y="1561465"/>
            <a:ext cx="3547745" cy="3547745"/>
          </a:xfrm>
          <a:prstGeom prst="rect">
            <a:avLst/>
          </a:prstGeom>
        </p:spPr>
      </p:pic>
      <p:sp>
        <p:nvSpPr>
          <p:cNvPr id="7" name="Rectangle 16"/>
          <p:cNvSpPr/>
          <p:nvPr/>
        </p:nvSpPr>
        <p:spPr>
          <a:xfrm>
            <a:off x="5232400" y="1010285"/>
            <a:ext cx="3429000" cy="11988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dirty="0" smtClean="0"/>
              <a:t>Battery Operated 10 c</a:t>
            </a:r>
            <a:r>
              <a:rPr lang="en-US" altLang="zh-TW" dirty="0" err="1" smtClean="0"/>
              <a:t>t LED</a:t>
            </a:r>
            <a:r>
              <a:rPr lang="en-US" altLang="zh-TW" dirty="0" smtClean="0"/>
              <a:t> with skull  string lights , black wire, </a:t>
            </a:r>
            <a:endParaRPr lang="en-US" altLang="zh-TW" dirty="0" smtClean="0"/>
          </a:p>
          <a:p>
            <a:r>
              <a:rPr lang="en-US" altLang="zh-TW" dirty="0" smtClean="0"/>
              <a:t>Lead cord 60cm,bulb spacing 10cm, light length 0.9m,total length1.5m </a:t>
            </a:r>
            <a:endParaRPr lang="zh-TW" altLang="en-US" dirty="0"/>
          </a:p>
        </p:txBody>
      </p:sp>
      <p:pic>
        <p:nvPicPr>
          <p:cNvPr id="3" name="图片 2" descr="H5121-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475" y="2824480"/>
            <a:ext cx="3655060" cy="36550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00050" y="288925"/>
            <a:ext cx="8343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BO Halloween  Lights-spider-H5122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pic>
        <p:nvPicPr>
          <p:cNvPr id="2" name="图片 1" descr="H5122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5475" y="1640840"/>
            <a:ext cx="3575685" cy="3575685"/>
          </a:xfrm>
          <a:prstGeom prst="rect">
            <a:avLst/>
          </a:prstGeom>
        </p:spPr>
      </p:pic>
      <p:pic>
        <p:nvPicPr>
          <p:cNvPr id="3" name="图片 2" descr="H5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320" y="3199130"/>
            <a:ext cx="3389630" cy="3389630"/>
          </a:xfrm>
          <a:prstGeom prst="rect">
            <a:avLst/>
          </a:prstGeom>
        </p:spPr>
      </p:pic>
      <p:sp>
        <p:nvSpPr>
          <p:cNvPr id="7" name="Rectangle 16"/>
          <p:cNvSpPr/>
          <p:nvPr/>
        </p:nvSpPr>
        <p:spPr>
          <a:xfrm>
            <a:off x="4716145" y="1640840"/>
            <a:ext cx="3900805" cy="13220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sz="2000" dirty="0" smtClean="0"/>
              <a:t>Battery Operated 10 c</a:t>
            </a:r>
            <a:r>
              <a:rPr lang="en-US" altLang="zh-TW" sz="2000" dirty="0" err="1" smtClean="0"/>
              <a:t>t LED</a:t>
            </a:r>
            <a:r>
              <a:rPr lang="en-US" altLang="zh-TW" sz="2000" dirty="0" smtClean="0"/>
              <a:t> with spider  string lights , black wire, </a:t>
            </a:r>
            <a:endParaRPr lang="en-US" altLang="zh-TW" sz="2000" dirty="0" smtClean="0"/>
          </a:p>
          <a:p>
            <a:r>
              <a:rPr lang="en-US" altLang="zh-TW" sz="2000" dirty="0" smtClean="0"/>
              <a:t>Lead cord 60cm,bulb spacing 10cm, light length 0.9m,total length1.5m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00050" y="288925"/>
            <a:ext cx="8343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BO Halloween  Lights-Candle-H5130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7" name="Rectangle 16"/>
          <p:cNvSpPr/>
          <p:nvPr/>
        </p:nvSpPr>
        <p:spPr>
          <a:xfrm>
            <a:off x="5232400" y="1010285"/>
            <a:ext cx="3429000" cy="11988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dirty="0" smtClean="0"/>
              <a:t>Battery Operated  </a:t>
            </a:r>
            <a:r>
              <a:rPr lang="en-US" altLang="zh-TW" dirty="0" err="1" smtClean="0"/>
              <a:t>LED</a:t>
            </a:r>
            <a:r>
              <a:rPr lang="en-US" altLang="zh-TW" dirty="0" smtClean="0"/>
              <a:t> candle with Halloween elements ,size: dia.8.2cm, h12cm,3AA battery box 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2" name="图片 1" descr="H51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0515" y="1235710"/>
            <a:ext cx="4309745" cy="4309745"/>
          </a:xfrm>
          <a:prstGeom prst="rect">
            <a:avLst/>
          </a:prstGeom>
        </p:spPr>
      </p:pic>
      <p:pic>
        <p:nvPicPr>
          <p:cNvPr id="3" name="图片 2" descr="H5129-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155" y="4879975"/>
            <a:ext cx="1788795" cy="1788795"/>
          </a:xfrm>
          <a:prstGeom prst="rect">
            <a:avLst/>
          </a:prstGeom>
        </p:spPr>
      </p:pic>
      <p:pic>
        <p:nvPicPr>
          <p:cNvPr id="4" name="图片 3" descr="H5129-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885" y="4903470"/>
            <a:ext cx="1765300" cy="1765300"/>
          </a:xfrm>
          <a:prstGeom prst="rect">
            <a:avLst/>
          </a:prstGeom>
        </p:spPr>
      </p:pic>
      <p:pic>
        <p:nvPicPr>
          <p:cNvPr id="6" name="图片 5" descr="H5129-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035" y="2284095"/>
            <a:ext cx="2212975" cy="22129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00050" y="288925"/>
            <a:ext cx="8343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BO Halloween  Lights-Candle-H5130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7" name="Rectangle 16"/>
          <p:cNvSpPr/>
          <p:nvPr/>
        </p:nvSpPr>
        <p:spPr>
          <a:xfrm>
            <a:off x="4244975" y="1772920"/>
            <a:ext cx="3684270" cy="193802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sz="2000" smtClean="0"/>
              <a:t>70LT 60"D SPIDER WEB WITH 2 SPIDERS, PURPLE AND ORANGE BULBS, ORANGE SPIDERS, IND/OUT, BLACK WIRE, END CONNECT, 4 SUCTION CUPS INCL</a:t>
            </a:r>
            <a:r>
              <a:rPr lang="en-US" altLang="zh-TW" sz="2000" dirty="0" smtClean="0"/>
              <a:t> </a:t>
            </a:r>
            <a:endParaRPr lang="en-US" altLang="zh-TW" sz="2000" dirty="0" smtClean="0"/>
          </a:p>
          <a:p>
            <a:endParaRPr lang="en-US" altLang="zh-TW" sz="20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" y="1917065"/>
            <a:ext cx="3190240" cy="28162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789045"/>
            <a:ext cx="2614930" cy="237744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491865" y="2708910"/>
            <a:ext cx="36277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Verdana" panose="020B0604030504040204" charset="0"/>
                <a:cs typeface="Verdana" panose="020B0604030504040204" charset="0"/>
                <a:sym typeface="+mn-ea"/>
              </a:rPr>
              <a:t>Pathway  markers</a:t>
            </a:r>
            <a:endParaRPr lang="en-US" altLang="zh-CN" sz="3600">
              <a:latin typeface="Verdana" panose="020B0604030504040204" charset="0"/>
              <a:cs typeface="Verdana" panose="020B0604030504040204" charset="0"/>
              <a:sym typeface="+mn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00050" y="303530"/>
            <a:ext cx="53670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</a:t>
            </a:r>
            <a:r>
              <a:rPr lang="en-US" altLang="zh-CN" sz="2800">
                <a:sym typeface="+mn-ea"/>
              </a:rPr>
              <a:t>Garden&amp;Lawn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29175" y="2060575"/>
            <a:ext cx="383159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dirty="0">
                <a:ea typeface="宋体" panose="02010600030101010101" pitchFamily="2" charset="-122"/>
                <a:sym typeface="+mn-ea"/>
              </a:rPr>
              <a:t>UL pumpkin Stake Lights with total </a:t>
            </a:r>
            <a:r>
              <a:rPr lang="en-US" altLang="zh-CN" sz="2400">
                <a:sym typeface="+mn-ea"/>
              </a:rPr>
              <a:t>with one Incandesent Clear C7(5W) Bulb in each stake </a:t>
            </a:r>
            <a:r>
              <a:rPr lang="en-US" altLang="zh-CN" sz="2400" dirty="0">
                <a:ea typeface="宋体" panose="02010600030101010101" pitchFamily="2" charset="-122"/>
                <a:sym typeface="+mn-ea"/>
              </a:rPr>
              <a:t>w/end connect , -15" Stakes, 18”Lead in,  18”spacing , 6”end out.Indoor and outdoor use.</a:t>
            </a:r>
            <a:endParaRPr lang="en-US" altLang="zh-TW" sz="2400" smtClean="0">
              <a:sym typeface="+mn-ea"/>
            </a:endParaRPr>
          </a:p>
        </p:txBody>
      </p:sp>
      <p:pic>
        <p:nvPicPr>
          <p:cNvPr id="2" name="图片占位符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1917065"/>
            <a:ext cx="4457700" cy="324739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140200" y="2637155"/>
            <a:ext cx="406971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dirty="0">
                <a:ea typeface="宋体" panose="02010600030101010101" pitchFamily="2" charset="-122"/>
                <a:sym typeface="+mn-ea"/>
              </a:rPr>
              <a:t>UL Gost Stake Lights with total </a:t>
            </a:r>
            <a:r>
              <a:rPr lang="en-US" altLang="zh-CN" sz="2400">
                <a:sym typeface="+mn-ea"/>
              </a:rPr>
              <a:t>with one Incandesent Clear C7(5W) Bulb in each stake </a:t>
            </a:r>
            <a:r>
              <a:rPr lang="en-US" altLang="zh-CN" sz="2400" dirty="0">
                <a:ea typeface="宋体" panose="02010600030101010101" pitchFamily="2" charset="-122"/>
                <a:sym typeface="+mn-ea"/>
              </a:rPr>
              <a:t>w/end connect , -18" Stakes, 18”Lead in,  18”spacing , 6”end out.Indoor and outdoor use.</a:t>
            </a:r>
            <a:endParaRPr lang="en-US" altLang="zh-TW" sz="2400" smtClean="0">
              <a:sym typeface="+mn-ea"/>
            </a:endParaRPr>
          </a:p>
        </p:txBody>
      </p:sp>
      <p:pic>
        <p:nvPicPr>
          <p:cNvPr id="6" name="图片占位符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2060575"/>
            <a:ext cx="3484880" cy="35731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00050" y="303530"/>
            <a:ext cx="53670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</a:t>
            </a:r>
            <a:r>
              <a:rPr lang="en-US" altLang="zh-CN" sz="2800">
                <a:sym typeface="+mn-ea"/>
              </a:rPr>
              <a:t>Garden&amp;Lawn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131820" y="2997200"/>
            <a:ext cx="36277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ym typeface="+mn-ea"/>
              </a:rPr>
              <a:t>Decorative Garlands</a:t>
            </a:r>
            <a:endParaRPr lang="en-US" altLang="zh-CN" sz="3600">
              <a:latin typeface="Verdana" panose="020B0604030504040204" charset="0"/>
              <a:cs typeface="Verdana" panose="020B0604030504040204" charset="0"/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00050" y="288925"/>
            <a:ext cx="8343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GARLAND Lights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7" name="Rectangle 16"/>
          <p:cNvSpPr/>
          <p:nvPr/>
        </p:nvSpPr>
        <p:spPr>
          <a:xfrm>
            <a:off x="4211955" y="1628775"/>
            <a:ext cx="4413885" cy="193802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sz="2000" dirty="0" smtClean="0"/>
              <a:t>200LT LED GARLAND LIGHTS,3MM LED WITH 40 TWINKLE BULBS,1” BULB SPACING,1.5” DROP SPACING,36” LEAD IN,16.5FT LIGHT LENGTH,UL ADAPTOR, NO END CONNECT,BLACK WIRE.</a:t>
            </a:r>
            <a:endParaRPr lang="en-US" altLang="zh-TW" sz="2000" dirty="0" smtClean="0"/>
          </a:p>
          <a:p>
            <a:endParaRPr lang="en-US" altLang="zh-TW" sz="2000" dirty="0" smtClean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215" y="1557020"/>
            <a:ext cx="3616960" cy="28733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145" y="3644900"/>
            <a:ext cx="3536315" cy="27959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750" y="418465"/>
            <a:ext cx="53867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LED Pumpkin Face- H5109A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35600" y="1340485"/>
            <a:ext cx="3429000" cy="193802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sz="2000" dirty="0" smtClean="0"/>
              <a:t>UL 120V 35 c</a:t>
            </a:r>
            <a:r>
              <a:rPr lang="en-US" altLang="zh-TW" sz="2000" dirty="0" err="1" smtClean="0"/>
              <a:t>t</a:t>
            </a:r>
            <a:r>
              <a:rPr lang="en-US" altLang="zh-TW" sz="2000" dirty="0" smtClean="0"/>
              <a:t> LED orange with pumpkin face cover string lights , black wire, Lead cord 12”,bulb spacing 4”,tail cord 4”,light length 11.3ft,total length12.6ft </a:t>
            </a:r>
            <a:endParaRPr lang="en-US" altLang="zh-TW" sz="2000" dirty="0" smtClean="0"/>
          </a:p>
        </p:txBody>
      </p:sp>
      <p:pic>
        <p:nvPicPr>
          <p:cNvPr id="4" name="图片 3" descr="LED南瓜脸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5455" y="3773170"/>
            <a:ext cx="3417570" cy="2563495"/>
          </a:xfrm>
          <a:prstGeom prst="rect">
            <a:avLst/>
          </a:prstGeom>
        </p:spPr>
      </p:pic>
      <p:pic>
        <p:nvPicPr>
          <p:cNvPr id="6" name="图片 5" descr="H5109-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0" y="1286510"/>
            <a:ext cx="4820285" cy="428498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131820" y="2997200"/>
            <a:ext cx="36277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ym typeface="+mn-ea"/>
              </a:rPr>
              <a:t>Icicle Lights</a:t>
            </a:r>
            <a:endParaRPr lang="en-US" altLang="zh-CN" sz="3600">
              <a:latin typeface="Verdana" panose="020B0604030504040204" charset="0"/>
              <a:cs typeface="Verdana" panose="020B0604030504040204" charset="0"/>
              <a:sym typeface="+mn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00050" y="288925"/>
            <a:ext cx="8343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Icicle Lights-Incandescent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7" name="Rectangle 16"/>
          <p:cNvSpPr/>
          <p:nvPr/>
        </p:nvSpPr>
        <p:spPr>
          <a:xfrm>
            <a:off x="3924300" y="1917065"/>
            <a:ext cx="4413885" cy="13220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sz="2000" dirty="0" smtClean="0"/>
              <a:t>UL 120V 105LT ICICLE LIGHTS,MULTI COLOR, 20” LEAD IN,6” LEAD OUT,3” BULB SPACING,DROP SEQUENCE: 8-6-7-8-6-7,END CONNECT,IND&amp;OUT USE</a:t>
            </a:r>
            <a:endParaRPr lang="en-US" altLang="zh-TW" sz="2000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1700530"/>
            <a:ext cx="3137535" cy="31375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00" y="3573145"/>
            <a:ext cx="2847975" cy="28479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00050" y="288925"/>
            <a:ext cx="8343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Icicle Lights-LED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7" name="Rectangle 16"/>
          <p:cNvSpPr/>
          <p:nvPr/>
        </p:nvSpPr>
        <p:spPr>
          <a:xfrm>
            <a:off x="3726815" y="1917065"/>
            <a:ext cx="4611370" cy="16300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sz="2000" dirty="0" smtClean="0"/>
              <a:t>UL 120V 105LT SMOOTH MINI ICICLE LIGHTS,MULTI LED(ORANGE/PURPLE), 20” LEAD IN,6” LEAD OUT,3” BULB SPACING,DROP SEQUENCE: 8-6-7-8-6-7,END CONNECT,IND&amp;OUT USE</a:t>
            </a:r>
            <a:endParaRPr lang="en-US" altLang="zh-TW" sz="2000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1700530"/>
            <a:ext cx="3218815" cy="32188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335" y="3789045"/>
            <a:ext cx="2811780" cy="281178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203575" y="2997200"/>
            <a:ext cx="36277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ym typeface="+mn-ea"/>
              </a:rPr>
              <a:t>Hanging Decor</a:t>
            </a:r>
            <a:endParaRPr lang="en-US" altLang="zh-CN" sz="3600">
              <a:latin typeface="Verdana" panose="020B0604030504040204" charset="0"/>
              <a:cs typeface="Verdana" panose="020B0604030504040204" charset="0"/>
              <a:sym typeface="+mn-e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00050" y="303530"/>
            <a:ext cx="8343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Motif Lights-spider net-H5124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7" name="Rectangle 16"/>
          <p:cNvSpPr/>
          <p:nvPr/>
        </p:nvSpPr>
        <p:spPr>
          <a:xfrm>
            <a:off x="4860290" y="1557020"/>
            <a:ext cx="3824605" cy="16300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sz="2000" smtClean="0"/>
              <a:t>16.5"H 35LT SPIDER WEB WINDOW DEC, BLACK PLASTIC FRAME, ORANGE AND PURPLE LED, IND/OUT, BLACK WIRE, STRAIGHT LINE, 2 SUCTION CUPS INCL</a:t>
            </a:r>
            <a:endParaRPr lang="en-US" altLang="zh-TW" sz="2000" smtClean="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433695" y="3421380"/>
            <a:ext cx="3100705" cy="2870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" y="1412875"/>
            <a:ext cx="3794760" cy="379476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00050" y="303530"/>
            <a:ext cx="8343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Motif Lights-Pumpkin-H5125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44390" y="1772920"/>
            <a:ext cx="358584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TW" sz="2000" smtClean="0">
                <a:sym typeface="+mn-ea"/>
              </a:rPr>
              <a:t>15.75"H 35LT JACK-O-LANTERN WINDOW DEC, ORANGE PLASTIC FRAME, ORANGE AND GREEN LED, IND/OUT, ORANGE WIRE, STRAIGHT LINE,  2 SUCTION CUPS INCL</a:t>
            </a:r>
            <a:endParaRPr lang="en-US" altLang="zh-TW" sz="2000" smtClean="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2045" y="4015105"/>
            <a:ext cx="2650490" cy="25406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844675"/>
            <a:ext cx="2887345" cy="288734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00050" y="303530"/>
            <a:ext cx="8343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Motif Lights-Bat-H5126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64100" y="1844675"/>
            <a:ext cx="364045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TW" sz="2000" smtClean="0">
                <a:sym typeface="+mn-ea"/>
              </a:rPr>
              <a:t>13.25"H 35LT  BLACK BAT WINDOW DEC, BLACK PLASTIC FRAME, ORANGE AND PURPLE LED, IND/OUT, BLACK WIRE, STRAIGHT LINE,  2 SUCTION CUPS INCL</a:t>
            </a:r>
            <a:endParaRPr lang="en-US" altLang="zh-TW" sz="2000" smtClean="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63845" y="4149090"/>
            <a:ext cx="2926715" cy="23310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988820"/>
            <a:ext cx="3697605" cy="288925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00050" y="303530"/>
            <a:ext cx="8343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Motif Lights-Skull-H5127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41315" y="1334770"/>
            <a:ext cx="34474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TW" dirty="0" smtClean="0">
                <a:sym typeface="+mn-ea"/>
              </a:rPr>
              <a:t>Low voltage 156c</a:t>
            </a:r>
            <a:r>
              <a:rPr lang="en-US" altLang="zh-TW" dirty="0" err="1" smtClean="0">
                <a:sym typeface="+mn-ea"/>
              </a:rPr>
              <a:t>t LED</a:t>
            </a:r>
            <a:r>
              <a:rPr lang="en-US" altLang="zh-TW" dirty="0" smtClean="0">
                <a:sym typeface="+mn-ea"/>
              </a:rPr>
              <a:t> rope tube lihgts,cool white led,ferric skull size:wxh=28x45cm, Lead cord 120cm, adapter:28V3W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050" y="1624330"/>
            <a:ext cx="4395470" cy="438023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00050" y="303530"/>
            <a:ext cx="8343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Motif Lights-Pumpkin-H5128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29580" y="1276350"/>
            <a:ext cx="34474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TW" dirty="0" smtClean="0">
                <a:sym typeface="+mn-ea"/>
              </a:rPr>
              <a:t>Low voltage 157c</a:t>
            </a:r>
            <a:r>
              <a:rPr lang="en-US" altLang="zh-TW" dirty="0" err="1" smtClean="0">
                <a:sym typeface="+mn-ea"/>
              </a:rPr>
              <a:t>t LED</a:t>
            </a:r>
            <a:r>
              <a:rPr lang="en-US" altLang="zh-TW" dirty="0" smtClean="0">
                <a:sym typeface="+mn-ea"/>
              </a:rPr>
              <a:t> rope tube lihgts,orange led,ferric pumpkin size:wxh=40x45cm, Lead cord 120cm, adapter:28V3W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050" y="1334770"/>
            <a:ext cx="4652645" cy="426847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00050" y="303530"/>
            <a:ext cx="8343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Motif Lights-Bat-H5129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04130" y="1988820"/>
            <a:ext cx="370713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TW" sz="2400" dirty="0" smtClean="0">
                <a:sym typeface="+mn-ea"/>
              </a:rPr>
              <a:t>Low voltage 100c</a:t>
            </a:r>
            <a:r>
              <a:rPr lang="en-US" altLang="zh-TW" sz="2400" dirty="0" err="1" smtClean="0">
                <a:sym typeface="+mn-ea"/>
              </a:rPr>
              <a:t>t LED</a:t>
            </a:r>
            <a:r>
              <a:rPr lang="en-US" altLang="zh-TW" sz="2400" dirty="0" smtClean="0">
                <a:sym typeface="+mn-ea"/>
              </a:rPr>
              <a:t> rope tube lihgts,purple led,ferric bat size:wxh=60x22cm, Lead cord 120cm, adapter:28V3W</a:t>
            </a:r>
            <a:endParaRPr lang="en-US" altLang="zh-TW" sz="2400" dirty="0" smtClean="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050" y="1438275"/>
            <a:ext cx="4525010" cy="35699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4145" y="403860"/>
            <a:ext cx="4317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LED Bat- H5109B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36515" y="1340485"/>
            <a:ext cx="3672205" cy="16300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sz="2000" dirty="0" smtClean="0"/>
              <a:t>UL120V 35 c</a:t>
            </a:r>
            <a:r>
              <a:rPr lang="en-US" altLang="zh-TW" sz="2000" dirty="0" err="1" smtClean="0"/>
              <a:t>t</a:t>
            </a:r>
            <a:r>
              <a:rPr lang="en-US" altLang="zh-TW" sz="2000" dirty="0" smtClean="0"/>
              <a:t> LED purple with bat cover  string lights , black wire, </a:t>
            </a:r>
            <a:endParaRPr lang="en-US" altLang="zh-TW" sz="2000" dirty="0" smtClean="0"/>
          </a:p>
          <a:p>
            <a:r>
              <a:rPr lang="en-US" altLang="zh-TW" sz="2000" dirty="0" smtClean="0"/>
              <a:t>Lead cord 12”,bulb spacing 4”,tail cord 4”,light length 11.3ft,total length12.6ft </a:t>
            </a:r>
            <a:endParaRPr lang="en-US" altLang="zh-TW" sz="2000" dirty="0" smtClean="0"/>
          </a:p>
        </p:txBody>
      </p:sp>
      <p:pic>
        <p:nvPicPr>
          <p:cNvPr id="4" name="图片 3" descr="1-1510202142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160" y="1286510"/>
            <a:ext cx="4581525" cy="2628900"/>
          </a:xfrm>
          <a:prstGeom prst="rect">
            <a:avLst/>
          </a:prstGeom>
        </p:spPr>
      </p:pic>
      <p:pic>
        <p:nvPicPr>
          <p:cNvPr id="7" name="图片 6" descr="蝙蝠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505" y="3191510"/>
            <a:ext cx="3244215" cy="324421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00050" y="303530"/>
            <a:ext cx="8343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Motif Lights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79520" y="2277110"/>
            <a:ext cx="37071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TW" sz="2400" dirty="0" smtClean="0">
                <a:sym typeface="+mn-ea"/>
              </a:rPr>
              <a:t>Motif with PVC cooper wire Lights</a:t>
            </a:r>
            <a:endParaRPr lang="en-US" altLang="zh-TW" sz="2400" dirty="0" smtClean="0">
              <a:sym typeface="+mn-ea"/>
            </a:endParaRPr>
          </a:p>
        </p:txBody>
      </p:sp>
      <p:pic>
        <p:nvPicPr>
          <p:cNvPr id="24580" name="图片 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4293235"/>
            <a:ext cx="3105150" cy="2228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1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" y="1268730"/>
            <a:ext cx="2510790" cy="25057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755" y="3788728"/>
            <a:ext cx="2293938" cy="2468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3" name="文本框 2"/>
          <p:cNvSpPr txBox="1"/>
          <p:nvPr/>
        </p:nvSpPr>
        <p:spPr>
          <a:xfrm>
            <a:off x="1609725" y="3919538"/>
            <a:ext cx="693738" cy="31273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>
              <a:lnSpc>
                <a:spcPct val="80000"/>
              </a:lnSpc>
              <a:buFont typeface="Wingdings" panose="05000000000000000000" charset="0"/>
            </a:pPr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</a:rPr>
              <a:t>39cm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5580380" y="6380798"/>
            <a:ext cx="693738" cy="31273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>
              <a:lnSpc>
                <a:spcPct val="80000"/>
              </a:lnSpc>
              <a:buFont typeface="Wingdings" panose="05000000000000000000" charset="0"/>
            </a:pPr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</a:rPr>
              <a:t>39cm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2"/>
          <p:cNvSpPr txBox="1"/>
          <p:nvPr/>
        </p:nvSpPr>
        <p:spPr>
          <a:xfrm>
            <a:off x="1403985" y="6524943"/>
            <a:ext cx="693420" cy="31242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>
              <a:lnSpc>
                <a:spcPct val="80000"/>
              </a:lnSpc>
              <a:buFont typeface="Wingdings" panose="05000000000000000000" charset="0"/>
            </a:pPr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</a:rPr>
              <a:t>48cm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203575" y="2997200"/>
            <a:ext cx="36277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ym typeface="+mn-ea"/>
              </a:rPr>
              <a:t>Neon Rope Motif</a:t>
            </a:r>
            <a:endParaRPr lang="en-US" altLang="zh-CN" sz="3600">
              <a:latin typeface="Verdana" panose="020B0604030504040204" charset="0"/>
              <a:cs typeface="Verdana" panose="020B0604030504040204" charset="0"/>
              <a:sym typeface="+mn-e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00050" y="303530"/>
            <a:ext cx="8343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Motif Lights-Bat-H5130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60290" y="2132965"/>
            <a:ext cx="344741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TW" sz="2400" smtClean="0">
                <a:sym typeface="+mn-ea"/>
              </a:rPr>
              <a:t>LV 18" LED Neon(single side) Bat Light,With UL 24V/8W </a:t>
            </a:r>
            <a:r>
              <a:rPr lang="en-US" altLang="zh-TW" sz="2400" smtClean="0">
                <a:sym typeface="+mn-ea"/>
              </a:rPr>
              <a:t>Adaptor</a:t>
            </a:r>
            <a:r>
              <a:rPr lang="en-US" altLang="zh-TW" sz="2400" smtClean="0">
                <a:sym typeface="+mn-ea"/>
              </a:rPr>
              <a:t>,  72" lead wire,Purple LED</a:t>
            </a:r>
            <a:endParaRPr lang="en-US" altLang="zh-TW" sz="2400" smtClean="0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20335" y="4076700"/>
            <a:ext cx="3150870" cy="2266315"/>
          </a:xfrm>
          <a:prstGeom prst="rect">
            <a:avLst/>
          </a:prstGeom>
        </p:spPr>
      </p:pic>
      <p:pic>
        <p:nvPicPr>
          <p:cNvPr id="52930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2132965"/>
            <a:ext cx="4152900" cy="21024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00050" y="303530"/>
            <a:ext cx="8343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Motif Lights-Pumpkin-H5131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76190" y="1628775"/>
            <a:ext cx="377126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TW" sz="2400" smtClean="0">
                <a:sym typeface="+mn-ea"/>
              </a:rPr>
              <a:t> 13" LED Neon(single side) Pumpkin Light,With UL 29V/8W Adaptor, 72" lead wire,Orange LED</a:t>
            </a:r>
            <a:endParaRPr lang="en-US" altLang="zh-TW" sz="2400" smtClean="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405" y="1379220"/>
            <a:ext cx="4315460" cy="410019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00050" y="303530"/>
            <a:ext cx="8343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Motif Lights-Ghost-H5132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03800" y="2420620"/>
            <a:ext cx="372046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TW" sz="2400" smtClean="0">
                <a:sym typeface="+mn-ea"/>
              </a:rPr>
              <a:t>LV 15" LED Neon(single side) Ghost Light,With UL 24V/8W </a:t>
            </a:r>
            <a:r>
              <a:rPr lang="en-US" altLang="zh-TW" sz="2400" smtClean="0">
                <a:sym typeface="+mn-ea"/>
              </a:rPr>
              <a:t>Adaptor</a:t>
            </a:r>
            <a:r>
              <a:rPr lang="en-US" altLang="zh-TW" sz="2400" smtClean="0">
                <a:sym typeface="+mn-ea"/>
              </a:rPr>
              <a:t>  72" lead wire,PW</a:t>
            </a:r>
            <a:endParaRPr lang="en-US" altLang="zh-TW" sz="2400" smtClean="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620" y="1646555"/>
            <a:ext cx="4140835" cy="409130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00050" y="303530"/>
            <a:ext cx="8343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Motif Lights-BOO-H5133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16145" y="2348865"/>
            <a:ext cx="372046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TW" sz="2400" smtClean="0">
                <a:sym typeface="+mn-ea"/>
              </a:rPr>
              <a:t>20" LED Neon(single side) "BOO" Light，With UL 24V/8W </a:t>
            </a:r>
            <a:r>
              <a:rPr lang="en-US" altLang="zh-TW" sz="2400" smtClean="0">
                <a:sym typeface="+mn-ea"/>
              </a:rPr>
              <a:t>Adaptor</a:t>
            </a:r>
            <a:r>
              <a:rPr lang="en-US" altLang="zh-TW" sz="2400" smtClean="0">
                <a:sym typeface="+mn-ea"/>
              </a:rPr>
              <a:t>,  72" lead wire,Orange LED</a:t>
            </a:r>
            <a:endParaRPr lang="en-US" altLang="zh-TW" sz="2400" smtClean="0">
              <a:sym typeface="+mn-ea"/>
            </a:endParaRPr>
          </a:p>
        </p:txBody>
      </p:sp>
      <p:pic>
        <p:nvPicPr>
          <p:cNvPr id="5295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1988820"/>
            <a:ext cx="4181475" cy="26168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39750" y="330835"/>
            <a:ext cx="42106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Orange light- H5119A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32045" y="1196975"/>
            <a:ext cx="3429000" cy="16300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sz="2000" dirty="0" smtClean="0"/>
              <a:t>UL120V 100c</a:t>
            </a:r>
            <a:r>
              <a:rPr lang="en-US" altLang="zh-TW" sz="2000" dirty="0" err="1" smtClean="0"/>
              <a:t>t</a:t>
            </a:r>
            <a:r>
              <a:rPr lang="en-US" altLang="zh-TW" sz="2000" dirty="0" smtClean="0"/>
              <a:t> incandescent mini  string lights , black wire, orange bulb,Lead cord 24”,bulb spacing 2.25”,tail cord 4”,light length 18.5ft,total length20.8ft </a:t>
            </a:r>
            <a:endParaRPr lang="en-US" altLang="zh-TW" sz="2000" dirty="0" smtClean="0"/>
          </a:p>
        </p:txBody>
      </p:sp>
      <p:pic>
        <p:nvPicPr>
          <p:cNvPr id="3" name="图片 2" descr="100灯灯黑线桔色 亮"/>
          <p:cNvPicPr>
            <a:picLocks noChangeAspect="1"/>
          </p:cNvPicPr>
          <p:nvPr/>
        </p:nvPicPr>
        <p:blipFill>
          <a:blip r:embed="rId1"/>
          <a:srcRect l="10979" t="15051" r="22652" b="6574"/>
          <a:stretch>
            <a:fillRect/>
          </a:stretch>
        </p:blipFill>
        <p:spPr>
          <a:xfrm>
            <a:off x="954405" y="4155440"/>
            <a:ext cx="2830195" cy="2506980"/>
          </a:xfrm>
          <a:prstGeom prst="rect">
            <a:avLst/>
          </a:prstGeom>
        </p:spPr>
      </p:pic>
      <p:pic>
        <p:nvPicPr>
          <p:cNvPr id="4" name="图片 3" descr="H5119A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1080770"/>
            <a:ext cx="3962400" cy="2971800"/>
          </a:xfrm>
          <a:prstGeom prst="rect">
            <a:avLst/>
          </a:prstGeom>
        </p:spPr>
      </p:pic>
      <p:pic>
        <p:nvPicPr>
          <p:cNvPr id="5" name="图片 4" descr="100灯灯黑线桔色"/>
          <p:cNvPicPr>
            <a:picLocks noChangeAspect="1"/>
          </p:cNvPicPr>
          <p:nvPr/>
        </p:nvPicPr>
        <p:blipFill>
          <a:blip r:embed="rId3"/>
          <a:srcRect l="9669" t="3018" r="7458"/>
          <a:stretch>
            <a:fillRect/>
          </a:stretch>
        </p:blipFill>
        <p:spPr>
          <a:xfrm>
            <a:off x="5005070" y="3203575"/>
            <a:ext cx="3940175" cy="34588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39750" y="330835"/>
            <a:ext cx="3961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Purple light- H5119B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92090" y="1052830"/>
            <a:ext cx="3429000" cy="16300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sz="2000" dirty="0" smtClean="0"/>
              <a:t>UL 120V 100c</a:t>
            </a:r>
            <a:r>
              <a:rPr lang="en-US" altLang="zh-TW" sz="2000" dirty="0" err="1" smtClean="0"/>
              <a:t>t</a:t>
            </a:r>
            <a:r>
              <a:rPr lang="en-US" altLang="zh-TW" sz="2000" dirty="0" smtClean="0"/>
              <a:t> incandescent mini  string lights , black wire, purple bulb,Lead cord 24”,bulb spacing 2.25”,tail cord 4”,light length 18.5ft,total length20.8ft </a:t>
            </a:r>
            <a:endParaRPr lang="en-US" altLang="zh-TW" sz="2000" dirty="0" smtClean="0"/>
          </a:p>
        </p:txBody>
      </p:sp>
      <p:pic>
        <p:nvPicPr>
          <p:cNvPr id="3" name="图片 2" descr="H5119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180" y="1029335"/>
            <a:ext cx="4446905" cy="4446905"/>
          </a:xfrm>
          <a:prstGeom prst="rect">
            <a:avLst/>
          </a:prstGeom>
        </p:spPr>
      </p:pic>
      <p:pic>
        <p:nvPicPr>
          <p:cNvPr id="4" name="图片 3" descr="H5119B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185" y="3103245"/>
            <a:ext cx="3366770" cy="33667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906645" y="1484630"/>
            <a:ext cx="3639820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 smtClean="0"/>
              <a:t>10 c</a:t>
            </a:r>
            <a:r>
              <a:rPr lang="en-US" altLang="zh-TW" sz="2000" dirty="0" err="1" smtClean="0"/>
              <a:t>t</a:t>
            </a:r>
            <a:r>
              <a:rPr lang="en-US" altLang="zh-TW" sz="2000" dirty="0" smtClean="0"/>
              <a:t> LED color change with ghost  string lights , black wire, </a:t>
            </a:r>
            <a:endParaRPr lang="en-US" altLang="zh-TW" sz="2000" dirty="0" smtClean="0"/>
          </a:p>
          <a:p>
            <a:r>
              <a:rPr lang="en-US" altLang="zh-TW" sz="2000" dirty="0" smtClean="0"/>
              <a:t>Lead cord 60cm,bulb spacing 20cm,tail cord 15cm,light length 1.8m,total length2.55m </a:t>
            </a:r>
            <a:endParaRPr lang="en-US" altLang="zh-TW" sz="2000" dirty="0" smtClean="0"/>
          </a:p>
        </p:txBody>
      </p:sp>
      <p:sp>
        <p:nvSpPr>
          <p:cNvPr id="2" name="文本框 1"/>
          <p:cNvSpPr txBox="1"/>
          <p:nvPr/>
        </p:nvSpPr>
        <p:spPr>
          <a:xfrm>
            <a:off x="554355" y="462280"/>
            <a:ext cx="62801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 Lights-ghost- H5101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pic>
        <p:nvPicPr>
          <p:cNvPr id="3" name="图片 2" descr="H51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355" y="1394460"/>
            <a:ext cx="3578225" cy="3578225"/>
          </a:xfrm>
          <a:prstGeom prst="rect">
            <a:avLst/>
          </a:prstGeom>
        </p:spPr>
      </p:pic>
      <p:pic>
        <p:nvPicPr>
          <p:cNvPr id="6" name="图片 5" descr="H5101-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00" y="3500755"/>
            <a:ext cx="3398520" cy="30816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68960" y="462280"/>
            <a:ext cx="65678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 Lights-skull-H5102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6" name="Rectangle 16"/>
          <p:cNvSpPr/>
          <p:nvPr/>
        </p:nvSpPr>
        <p:spPr>
          <a:xfrm>
            <a:off x="5075555" y="1459865"/>
            <a:ext cx="3642995" cy="16300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sz="2000" dirty="0" smtClean="0"/>
              <a:t>10 c</a:t>
            </a:r>
            <a:r>
              <a:rPr lang="en-US" altLang="zh-TW" sz="2000" dirty="0" err="1" smtClean="0"/>
              <a:t>t</a:t>
            </a:r>
            <a:r>
              <a:rPr lang="en-US" altLang="zh-TW" sz="2000" dirty="0" smtClean="0"/>
              <a:t> LED color change with skull  string lights , black wire, </a:t>
            </a:r>
            <a:endParaRPr lang="en-US" altLang="zh-TW" sz="2000" dirty="0" smtClean="0"/>
          </a:p>
          <a:p>
            <a:r>
              <a:rPr lang="en-US" altLang="zh-TW" sz="2000" dirty="0" smtClean="0"/>
              <a:t>Lead cord 60cm,bulb spacing 20cm,tail cord 15cm,light length 1.8m,total length2.55m </a:t>
            </a:r>
            <a:endParaRPr lang="en-US" altLang="zh-TW" sz="2000" dirty="0" smtClean="0"/>
          </a:p>
        </p:txBody>
      </p:sp>
      <p:pic>
        <p:nvPicPr>
          <p:cNvPr id="7" name="图片 6" descr="H51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8960" y="1271905"/>
            <a:ext cx="4040505" cy="4040505"/>
          </a:xfrm>
          <a:prstGeom prst="rect">
            <a:avLst/>
          </a:prstGeom>
        </p:spPr>
      </p:pic>
      <p:pic>
        <p:nvPicPr>
          <p:cNvPr id="8" name="图片 7" descr="H5102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035" y="3566160"/>
            <a:ext cx="4083050" cy="27152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37820" y="462280"/>
            <a:ext cx="7780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Verdana" panose="020B0604030504040204" charset="0"/>
                <a:cs typeface="Verdana" panose="020B0604030504040204" charset="0"/>
              </a:rPr>
              <a:t>Halloween  Lights-Skeleton hands-H5104</a:t>
            </a:r>
            <a:endParaRPr lang="en-US" altLang="en-US" sz="2800"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6" name="Rectangle 16"/>
          <p:cNvSpPr/>
          <p:nvPr/>
        </p:nvSpPr>
        <p:spPr>
          <a:xfrm>
            <a:off x="4787900" y="1557020"/>
            <a:ext cx="4034790" cy="16300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TW" sz="2000" dirty="0" smtClean="0"/>
              <a:t>10 c</a:t>
            </a:r>
            <a:r>
              <a:rPr lang="en-US" altLang="zh-TW" sz="2000" dirty="0" err="1" smtClean="0"/>
              <a:t>t</a:t>
            </a:r>
            <a:r>
              <a:rPr lang="en-US" altLang="zh-TW" sz="2000" dirty="0" smtClean="0"/>
              <a:t> LED color change with skeleton hands  string lights , black wire, </a:t>
            </a:r>
            <a:endParaRPr lang="en-US" altLang="zh-TW" sz="2000" dirty="0" smtClean="0"/>
          </a:p>
          <a:p>
            <a:r>
              <a:rPr lang="en-US" altLang="zh-TW" sz="2000" dirty="0" smtClean="0"/>
              <a:t>Lead cord 60cm,bulb spacing 20cm,tail cord 15cm,light length 1.8m,total length2.55m </a:t>
            </a:r>
            <a:endParaRPr lang="en-US" altLang="zh-TW" sz="2000" dirty="0" smtClean="0"/>
          </a:p>
        </p:txBody>
      </p:sp>
      <p:pic>
        <p:nvPicPr>
          <p:cNvPr id="7" name="图片 6" descr="H510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820" y="1557020"/>
            <a:ext cx="4079875" cy="3569335"/>
          </a:xfrm>
          <a:prstGeom prst="rect">
            <a:avLst/>
          </a:prstGeom>
        </p:spPr>
      </p:pic>
      <p:pic>
        <p:nvPicPr>
          <p:cNvPr id="8" name="图片 7" descr="H5104-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945" y="3569970"/>
            <a:ext cx="3230245" cy="294513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7509,&quot;width&quot;:8013}"/>
</p:tagLst>
</file>

<file path=ppt/tags/tag2.xml><?xml version="1.0" encoding="utf-8"?>
<p:tagLst xmlns:p="http://schemas.openxmlformats.org/presentationml/2006/main">
  <p:tag name="REFSHAPE" val="527890948"/>
  <p:tag name="KSO_WM_UNIT_PLACING_PICTURE_USER_VIEWPORT" val="{&quot;height&quot;:7275,&quot;width&quot;:7860}"/>
</p:tagLst>
</file>

<file path=ppt/tags/tag3.xml><?xml version="1.0" encoding="utf-8"?>
<p:tagLst xmlns:p="http://schemas.openxmlformats.org/presentationml/2006/main">
  <p:tag name="COMMONDATA" val="eyJoZGlkIjoiNGFjMGE3ZjcwMmM4MjBlM2U5MDg3MDBhYjE4ZTliMGU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6704</Words>
  <Application>WPS 演示</Application>
  <PresentationFormat>On-screen Show (4:3)</PresentationFormat>
  <Paragraphs>196</Paragraphs>
  <Slides>45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6" baseType="lpstr">
      <vt:lpstr>Arial</vt:lpstr>
      <vt:lpstr>宋体</vt:lpstr>
      <vt:lpstr>Wingdings</vt:lpstr>
      <vt:lpstr>Verdana</vt:lpstr>
      <vt:lpstr>Calibri</vt:lpstr>
      <vt:lpstr>微软雅黑</vt:lpstr>
      <vt:lpstr>Arial Unicode MS</vt:lpstr>
      <vt:lpstr>PMingLiU</vt:lpstr>
      <vt:lpstr>AMGDT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Merch02</dc:creator>
  <cp:lastModifiedBy>傲天</cp:lastModifiedBy>
  <cp:revision>21</cp:revision>
  <dcterms:created xsi:type="dcterms:W3CDTF">2017-05-18T01:05:00Z</dcterms:created>
  <dcterms:modified xsi:type="dcterms:W3CDTF">2022-05-09T08:45:45Z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2052-11.1.0.11636</vt:lpwstr>
  </property>
  <property fmtid="{D5CDD505-2E9C-101B-9397-08002B2CF9AE}" pid="3" name="ICV">
    <vt:lpwstr>0CD271E515D442888BE714E8E189E232</vt:lpwstr>
  </property>
</Properties>
</file>